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9.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4"/>
    <p:sldMasterId id="2147483660" r:id="rId5"/>
    <p:sldMasterId id="2147483707" r:id="rId6"/>
    <p:sldMasterId id="2147483691" r:id="rId7"/>
    <p:sldMasterId id="2147483703" r:id="rId8"/>
    <p:sldMasterId id="2147483713" r:id="rId9"/>
    <p:sldMasterId id="2147483715" r:id="rId10"/>
    <p:sldMasterId id="2147483775" r:id="rId11"/>
    <p:sldMasterId id="2147483781" r:id="rId12"/>
    <p:sldMasterId id="2147483784" r:id="rId13"/>
    <p:sldMasterId id="2147483788" r:id="rId14"/>
    <p:sldMasterId id="2147483791" r:id="rId15"/>
  </p:sldMasterIdLst>
  <p:notesMasterIdLst>
    <p:notesMasterId r:id="rId51"/>
  </p:notesMasterIdLst>
  <p:handoutMasterIdLst>
    <p:handoutMasterId r:id="rId52"/>
  </p:handoutMasterIdLst>
  <p:sldIdLst>
    <p:sldId id="257" r:id="rId16"/>
    <p:sldId id="306" r:id="rId17"/>
    <p:sldId id="1220" r:id="rId18"/>
    <p:sldId id="268" r:id="rId19"/>
    <p:sldId id="772" r:id="rId20"/>
    <p:sldId id="3280" r:id="rId21"/>
    <p:sldId id="3343" r:id="rId22"/>
    <p:sldId id="1205" r:id="rId23"/>
    <p:sldId id="3325" r:id="rId24"/>
    <p:sldId id="3342" r:id="rId25"/>
    <p:sldId id="3341" r:id="rId26"/>
    <p:sldId id="1218" r:id="rId27"/>
    <p:sldId id="1196" r:id="rId28"/>
    <p:sldId id="3299" r:id="rId29"/>
    <p:sldId id="3281" r:id="rId30"/>
    <p:sldId id="3327" r:id="rId31"/>
    <p:sldId id="3329" r:id="rId32"/>
    <p:sldId id="3330" r:id="rId33"/>
    <p:sldId id="3317" r:id="rId34"/>
    <p:sldId id="3331" r:id="rId35"/>
    <p:sldId id="3332" r:id="rId36"/>
    <p:sldId id="3333" r:id="rId37"/>
    <p:sldId id="3335" r:id="rId38"/>
    <p:sldId id="3336" r:id="rId39"/>
    <p:sldId id="3337" r:id="rId40"/>
    <p:sldId id="3338" r:id="rId41"/>
    <p:sldId id="3339" r:id="rId42"/>
    <p:sldId id="3340" r:id="rId43"/>
    <p:sldId id="3322" r:id="rId44"/>
    <p:sldId id="3282" r:id="rId45"/>
    <p:sldId id="3323" r:id="rId46"/>
    <p:sldId id="3324" r:id="rId47"/>
    <p:sldId id="3328" r:id="rId48"/>
    <p:sldId id="1215" r:id="rId49"/>
    <p:sldId id="3334" r:id="rId50"/>
  </p:sldIdLst>
  <p:sldSz cx="12192000" cy="6858000"/>
  <p:notesSz cx="6858000" cy="1724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5732A41-D6AA-4D11-BC15-190EC7D0720C}">
          <p14:sldIdLst>
            <p14:sldId id="257"/>
            <p14:sldId id="306"/>
            <p14:sldId id="1220"/>
            <p14:sldId id="268"/>
            <p14:sldId id="772"/>
          </p14:sldIdLst>
        </p14:section>
        <p14:section name="Comparing GQL + REST" id="{64DE7DB3-15A1-4ECB-B26E-039CDAC16159}">
          <p14:sldIdLst>
            <p14:sldId id="3280"/>
            <p14:sldId id="3343"/>
            <p14:sldId id="1205"/>
            <p14:sldId id="3325"/>
            <p14:sldId id="3342"/>
            <p14:sldId id="3341"/>
            <p14:sldId id="1218"/>
            <p14:sldId id="1196"/>
            <p14:sldId id="3299"/>
            <p14:sldId id="3281"/>
          </p14:sldIdLst>
        </p14:section>
        <p14:section name="REST - Consumer Diagram" id="{C31546A9-317D-470A-B5F4-9FAE931BAACF}">
          <p14:sldIdLst>
            <p14:sldId id="3327"/>
            <p14:sldId id="3329"/>
            <p14:sldId id="3330"/>
          </p14:sldIdLst>
        </p14:section>
        <p14:section name="REST - Provider Diagram" id="{9F1726F3-414D-4DBC-AB40-95D77EB081FC}">
          <p14:sldIdLst>
            <p14:sldId id="3317"/>
            <p14:sldId id="3331"/>
            <p14:sldId id="3332"/>
            <p14:sldId id="3333"/>
          </p14:sldIdLst>
        </p14:section>
        <p14:section name="GQL - Consumer Section" id="{15C9D1F0-2778-49A7-B2C4-4C959AB4BB4A}">
          <p14:sldIdLst>
            <p14:sldId id="3335"/>
            <p14:sldId id="3336"/>
            <p14:sldId id="3337"/>
            <p14:sldId id="3338"/>
          </p14:sldIdLst>
        </p14:section>
        <p14:section name="GQL - Provider Diagram" id="{10ED7F3F-6118-4B10-8228-C1CC95A6C241}">
          <p14:sldIdLst>
            <p14:sldId id="3339"/>
            <p14:sldId id="3340"/>
          </p14:sldIdLst>
        </p14:section>
        <p14:section name="Demo + Wrap Up" id="{57C9CB3F-B8FA-4E95-9E15-74AAF3EC97BE}">
          <p14:sldIdLst>
            <p14:sldId id="3322"/>
            <p14:sldId id="3282"/>
            <p14:sldId id="3323"/>
            <p14:sldId id="3324"/>
            <p14:sldId id="3328"/>
            <p14:sldId id="1215"/>
            <p14:sldId id="3334"/>
          </p14:sldIdLst>
        </p14:section>
      </p14:sectionLst>
    </p:ext>
    <p:ext uri="{EFAFB233-063F-42B5-8137-9DF3F51BA10A}">
      <p15:sldGuideLst xmlns:p15="http://schemas.microsoft.com/office/powerpoint/2012/main">
        <p15:guide id="2" pos="3840" userDrawn="1">
          <p15:clr>
            <a:srgbClr val="A4A3A4"/>
          </p15:clr>
        </p15:guide>
        <p15:guide id="3" orient="horz" pos="204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ne Cordima" initials="BC" lastIdx="14" clrIdx="0">
    <p:extLst>
      <p:ext uri="{19B8F6BF-5375-455C-9EA6-DF929625EA0E}">
        <p15:presenceInfo xmlns:p15="http://schemas.microsoft.com/office/powerpoint/2012/main" userId="S-1-5-21-2873687759-3163052806-126746348-2289" providerId="AD"/>
      </p:ext>
    </p:extLst>
  </p:cmAuthor>
  <p:cmAuthor id="2" name="Akshita Puram" initials="AP" lastIdx="9" clrIdx="1">
    <p:extLst>
      <p:ext uri="{19B8F6BF-5375-455C-9EA6-DF929625EA0E}">
        <p15:presenceInfo xmlns:p15="http://schemas.microsoft.com/office/powerpoint/2012/main" userId="S::akshita.puram@smartbear.com::7a68e9d7-9f5b-47b0-add5-6c5cf5dd36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1FF"/>
    <a:srgbClr val="3F8624"/>
    <a:srgbClr val="8CD86E"/>
    <a:srgbClr val="A568D2"/>
    <a:srgbClr val="3B48CC"/>
    <a:srgbClr val="8E96E2"/>
    <a:srgbClr val="FFCA28"/>
    <a:srgbClr val="FA453F"/>
    <a:srgbClr val="0094EF"/>
    <a:srgbClr val="46E0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8322FA-FE2B-2D71-9261-83687825615A}" v="1561" dt="2019-12-11T19:34:01.532"/>
    <p1510:client id="{99CEB16B-4828-4F99-B8D3-9E6CA71B12E4}" v="13467" dt="2019-12-11T21:34:03.844"/>
    <p1510:client id="{F4F8CD52-FE4C-4061-A3BF-4B50DFA8A41A}" v="11" dt="2019-12-11T19:36:34.8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87448" autoAdjust="0"/>
  </p:normalViewPr>
  <p:slideViewPr>
    <p:cSldViewPr snapToGrid="0" snapToObjects="1">
      <p:cViewPr varScale="1">
        <p:scale>
          <a:sx n="113" d="100"/>
          <a:sy n="113" d="100"/>
        </p:scale>
        <p:origin x="738" y="102"/>
      </p:cViewPr>
      <p:guideLst>
        <p:guide pos="3840"/>
        <p:guide orient="horz" pos="2045"/>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EA9155-1CDD-46BE-B6BA-8AA56495A4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75137F-83E3-4F4C-925C-4AE651CFD3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CF0AA0-C2CB-47CF-B953-B8C14F04F941}" type="datetimeFigureOut">
              <a:rPr lang="en-US" smtClean="0"/>
              <a:t>4/14/2020</a:t>
            </a:fld>
            <a:endParaRPr lang="en-US"/>
          </a:p>
        </p:txBody>
      </p:sp>
      <p:sp>
        <p:nvSpPr>
          <p:cNvPr id="4" name="Footer Placeholder 3">
            <a:extLst>
              <a:ext uri="{FF2B5EF4-FFF2-40B4-BE49-F238E27FC236}">
                <a16:creationId xmlns:a16="http://schemas.microsoft.com/office/drawing/2014/main" id="{C8365758-C000-49BA-B32C-5839A7E722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C2647-6E0C-4028-954C-4D7D8353CF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F36702-22B6-4364-97ED-AA3BA65E0695}" type="slidenum">
              <a:rPr lang="en-US" smtClean="0"/>
              <a:t>‹#›</a:t>
            </a:fld>
            <a:endParaRPr lang="en-US"/>
          </a:p>
        </p:txBody>
      </p:sp>
    </p:spTree>
    <p:extLst>
      <p:ext uri="{BB962C8B-B14F-4D97-AF65-F5344CB8AC3E}">
        <p14:creationId xmlns:p14="http://schemas.microsoft.com/office/powerpoint/2010/main" val="3745928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CB249-5D63-40AE-8DF1-854A67C6746F}" type="datetimeFigureOut">
              <a:rPr lang="en-US" smtClean="0"/>
              <a:t>4/14/2020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9D2B6-6974-47B5-B76F-02D6C734DFC7}" type="slidenum">
              <a:rPr lang="en-US" smtClean="0"/>
              <a:t>‹#›</a:t>
            </a:fld>
            <a:endParaRPr lang="en-US"/>
          </a:p>
        </p:txBody>
      </p:sp>
    </p:spTree>
    <p:extLst>
      <p:ext uri="{BB962C8B-B14F-4D97-AF65-F5344CB8AC3E}">
        <p14:creationId xmlns:p14="http://schemas.microsoft.com/office/powerpoint/2010/main" val="1635676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been recognized by the largest, most-prestigious third party research and analyst firms for being the leading, first-look solutions in Test Automation, API Lifecycle, Service Virtualization, and more. We most recently placed as Leaders in the Gartner’s Magic Quadrant on Software Test Automation, ranking as the highest vendor in our ability to execute for our customers.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9D2B6-6974-47B5-B76F-02D6C734DF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9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order to show the names of these films, we will either have to create some kind of workaround, or make a call to the /films resource for every film, get the name from the response and then show that in the application</a:t>
            </a:r>
          </a:p>
          <a:p>
            <a:pPr marL="171450" indent="-171450">
              <a:buFontTx/>
              <a:buChar char="-"/>
            </a:pPr>
            <a:endParaRPr lang="en-US" dirty="0"/>
          </a:p>
          <a:p>
            <a:pPr marL="171450" indent="-171450">
              <a:buFontTx/>
              <a:buChar char="-"/>
            </a:pPr>
            <a:r>
              <a:rPr lang="en-US" dirty="0"/>
              <a:t>This means the user might see a ‘loading’ screen or icon while our application collects together this data. For this, its only 5 calls – but as the application grows, and if we wanted to show data about something like the vehicles they traveled in or planets visited – the number of these requests will grow and most likely create performance issues for our users.</a:t>
            </a:r>
          </a:p>
          <a:p>
            <a:pPr marL="171450" indent="-171450">
              <a:buFontTx/>
              <a:buChar char="-"/>
            </a:pPr>
            <a:endParaRPr lang="en-US" dirty="0"/>
          </a:p>
          <a:p>
            <a:pPr marL="0" indent="0">
              <a:buFontTx/>
              <a:buNone/>
            </a:pPr>
            <a:r>
              <a:rPr lang="en-US" dirty="0"/>
              <a:t>This is exactly the type of thing that GraphQL will be able to help us with – but before we jump into how the client flow changes, we will look quickly at the provider’s workflow on the other side of these transactions</a:t>
            </a:r>
          </a:p>
        </p:txBody>
      </p:sp>
      <p:sp>
        <p:nvSpPr>
          <p:cNvPr id="4" name="Slide Number Placeholder 3"/>
          <p:cNvSpPr>
            <a:spLocks noGrp="1"/>
          </p:cNvSpPr>
          <p:nvPr>
            <p:ph type="sldNum" sz="quarter" idx="5"/>
          </p:nvPr>
        </p:nvSpPr>
        <p:spPr/>
        <p:txBody>
          <a:bodyPr/>
          <a:lstStyle/>
          <a:p>
            <a:fld id="{9F79D2B6-6974-47B5-B76F-02D6C734DFC7}" type="slidenum">
              <a:rPr lang="en-US" smtClean="0"/>
              <a:t>18</a:t>
            </a:fld>
            <a:endParaRPr lang="en-US"/>
          </a:p>
        </p:txBody>
      </p:sp>
    </p:spTree>
    <p:extLst>
      <p:ext uri="{BB962C8B-B14F-4D97-AF65-F5344CB8AC3E}">
        <p14:creationId xmlns:p14="http://schemas.microsoft.com/office/powerpoint/2010/main" val="436613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the screen we have a basic representation of what the API might look like</a:t>
            </a:r>
          </a:p>
          <a:p>
            <a:pPr marL="171450" indent="-171450">
              <a:buFontTx/>
              <a:buChar char="-"/>
            </a:pPr>
            <a:r>
              <a:rPr lang="en-US" dirty="0"/>
              <a:t>We can see there is a service management layer that is designed to handle authentication, logging, and acts as our documentation portal</a:t>
            </a:r>
          </a:p>
          <a:p>
            <a:pPr marL="171450" indent="-171450">
              <a:buFontTx/>
              <a:buChar char="-"/>
            </a:pPr>
            <a:endParaRPr lang="en-US" dirty="0"/>
          </a:p>
          <a:p>
            <a:pPr marL="171450" indent="-171450">
              <a:buFontTx/>
              <a:buChar char="-"/>
            </a:pPr>
            <a:r>
              <a:rPr lang="en-US" dirty="0"/>
              <a:t>This is a layer over a number of discreet services – in this case one for each resource, people, films, planets etc.</a:t>
            </a:r>
          </a:p>
          <a:p>
            <a:pPr marL="171450" indent="-171450">
              <a:buFontTx/>
              <a:buChar char="-"/>
            </a:pPr>
            <a:endParaRPr lang="en-US" dirty="0"/>
          </a:p>
          <a:p>
            <a:pPr marL="171450" indent="-171450">
              <a:buFontTx/>
              <a:buChar char="-"/>
            </a:pPr>
            <a:r>
              <a:rPr lang="en-US" dirty="0"/>
              <a:t>These services interact with our data store that is broken down into tables. This could be something like a relational database that has IDs and references to other tables, allowing us to pull data sets across </a:t>
            </a:r>
            <a:r>
              <a:rPr lang="en-US" dirty="0" err="1"/>
              <a:t>servoces</a:t>
            </a:r>
            <a:r>
              <a:rPr lang="en-US" dirty="0"/>
              <a:t> without having to dig to far into each individual table.</a:t>
            </a:r>
          </a:p>
          <a:p>
            <a:pPr marL="171450" indent="-171450">
              <a:buFontTx/>
              <a:buChar char="-"/>
            </a:pPr>
            <a:endParaRPr lang="en-US" dirty="0"/>
          </a:p>
          <a:p>
            <a:pPr marL="171450" indent="-171450">
              <a:buFontTx/>
              <a:buChar char="-"/>
            </a:pPr>
            <a:r>
              <a:rPr lang="en-US" dirty="0"/>
              <a:t>On the left side, a call from the client comes in and hits our gateway starting off our workflow</a:t>
            </a:r>
          </a:p>
        </p:txBody>
      </p:sp>
      <p:sp>
        <p:nvSpPr>
          <p:cNvPr id="4" name="Slide Number Placeholder 3"/>
          <p:cNvSpPr>
            <a:spLocks noGrp="1"/>
          </p:cNvSpPr>
          <p:nvPr>
            <p:ph type="sldNum" sz="quarter" idx="5"/>
          </p:nvPr>
        </p:nvSpPr>
        <p:spPr/>
        <p:txBody>
          <a:bodyPr/>
          <a:lstStyle/>
          <a:p>
            <a:fld id="{9F79D2B6-6974-47B5-B76F-02D6C734DFC7}" type="slidenum">
              <a:rPr lang="en-US" smtClean="0"/>
              <a:t>19</a:t>
            </a:fld>
            <a:endParaRPr lang="en-US"/>
          </a:p>
        </p:txBody>
      </p:sp>
    </p:spTree>
    <p:extLst>
      <p:ext uri="{BB962C8B-B14F-4D97-AF65-F5344CB8AC3E}">
        <p14:creationId xmlns:p14="http://schemas.microsoft.com/office/powerpoint/2010/main" val="3969122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gateway handles the authentication check, and then routes the request to the correct API – in this case /people</a:t>
            </a:r>
          </a:p>
        </p:txBody>
      </p:sp>
      <p:sp>
        <p:nvSpPr>
          <p:cNvPr id="4" name="Slide Number Placeholder 3"/>
          <p:cNvSpPr>
            <a:spLocks noGrp="1"/>
          </p:cNvSpPr>
          <p:nvPr>
            <p:ph type="sldNum" sz="quarter" idx="5"/>
          </p:nvPr>
        </p:nvSpPr>
        <p:spPr/>
        <p:txBody>
          <a:bodyPr/>
          <a:lstStyle/>
          <a:p>
            <a:fld id="{9F79D2B6-6974-47B5-B76F-02D6C734DFC7}" type="slidenum">
              <a:rPr lang="en-US" smtClean="0"/>
              <a:t>20</a:t>
            </a:fld>
            <a:endParaRPr lang="en-US"/>
          </a:p>
        </p:txBody>
      </p:sp>
    </p:spTree>
    <p:extLst>
      <p:ext uri="{BB962C8B-B14F-4D97-AF65-F5344CB8AC3E}">
        <p14:creationId xmlns:p14="http://schemas.microsoft.com/office/powerpoint/2010/main" val="65679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/people service pulls the data set it needs from our back end, and formats it to return back to the client</a:t>
            </a:r>
          </a:p>
          <a:p>
            <a:pPr marL="171450" indent="-171450">
              <a:buFontTx/>
              <a:buChar char="-"/>
            </a:pPr>
            <a:endParaRPr lang="en-US" dirty="0"/>
          </a:p>
          <a:p>
            <a:pPr marL="171450" indent="-171450">
              <a:buFontTx/>
              <a:buChar char="-"/>
            </a:pPr>
            <a:r>
              <a:rPr lang="en-US" dirty="0"/>
              <a:t>This is pretty straight forward, and works well as we are returning pretty much all the data from the query, back to the client</a:t>
            </a:r>
          </a:p>
        </p:txBody>
      </p:sp>
      <p:sp>
        <p:nvSpPr>
          <p:cNvPr id="4" name="Slide Number Placeholder 3"/>
          <p:cNvSpPr>
            <a:spLocks noGrp="1"/>
          </p:cNvSpPr>
          <p:nvPr>
            <p:ph type="sldNum" sz="quarter" idx="5"/>
          </p:nvPr>
        </p:nvSpPr>
        <p:spPr/>
        <p:txBody>
          <a:bodyPr/>
          <a:lstStyle/>
          <a:p>
            <a:fld id="{9F79D2B6-6974-47B5-B76F-02D6C734DFC7}" type="slidenum">
              <a:rPr lang="en-US" smtClean="0"/>
              <a:t>21</a:t>
            </a:fld>
            <a:endParaRPr lang="en-US"/>
          </a:p>
        </p:txBody>
      </p:sp>
    </p:spTree>
    <p:extLst>
      <p:ext uri="{BB962C8B-B14F-4D97-AF65-F5344CB8AC3E}">
        <p14:creationId xmlns:p14="http://schemas.microsoft.com/office/powerpoint/2010/main" val="1486534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When it comes to those specific /film requests based on an ID, a similar flow happens but we end up looking up information across tables, flattening that and then returning the response</a:t>
            </a:r>
          </a:p>
          <a:p>
            <a:pPr marL="171450" indent="-171450">
              <a:buFontTx/>
              <a:buChar char="-"/>
            </a:pPr>
            <a:endParaRPr lang="en-US" dirty="0"/>
          </a:p>
          <a:p>
            <a:pPr marL="171450" indent="-171450">
              <a:buFontTx/>
              <a:buChar char="-"/>
            </a:pPr>
            <a:r>
              <a:rPr lang="en-US" dirty="0"/>
              <a:t>In our previous example, we have 5 /film requests coming in from a single client – all of which will have to be handled and returned one by one. If our services start to lookup data across tables, we are going to have a lot of moving parts and values that have to be handled correctly and in a short amount of time to keep our consumers happy.</a:t>
            </a:r>
          </a:p>
        </p:txBody>
      </p:sp>
      <p:sp>
        <p:nvSpPr>
          <p:cNvPr id="4" name="Slide Number Placeholder 3"/>
          <p:cNvSpPr>
            <a:spLocks noGrp="1"/>
          </p:cNvSpPr>
          <p:nvPr>
            <p:ph type="sldNum" sz="quarter" idx="5"/>
          </p:nvPr>
        </p:nvSpPr>
        <p:spPr/>
        <p:txBody>
          <a:bodyPr/>
          <a:lstStyle/>
          <a:p>
            <a:fld id="{9F79D2B6-6974-47B5-B76F-02D6C734DFC7}" type="slidenum">
              <a:rPr lang="en-US" smtClean="0"/>
              <a:t>22</a:t>
            </a:fld>
            <a:endParaRPr lang="en-US"/>
          </a:p>
        </p:txBody>
      </p:sp>
    </p:spTree>
    <p:extLst>
      <p:ext uri="{BB962C8B-B14F-4D97-AF65-F5344CB8AC3E}">
        <p14:creationId xmlns:p14="http://schemas.microsoft.com/office/powerpoint/2010/main" val="3730467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our workflow is with the RESTful service – lets instead take a look at the same steps but using a GraphQL API</a:t>
            </a:r>
          </a:p>
          <a:p>
            <a:endParaRPr lang="en-US" dirty="0"/>
          </a:p>
          <a:p>
            <a:pPr marL="171450" indent="-171450">
              <a:buFontTx/>
              <a:buChar char="-"/>
            </a:pPr>
            <a:r>
              <a:rPr lang="en-US" dirty="0"/>
              <a:t>To start, we will mirror the workflow we just performed.</a:t>
            </a:r>
          </a:p>
          <a:p>
            <a:pPr marL="171450" indent="-171450">
              <a:buFontTx/>
              <a:buChar char="-"/>
            </a:pPr>
            <a:endParaRPr lang="en-US" dirty="0"/>
          </a:p>
          <a:p>
            <a:pPr marL="171450" indent="-171450">
              <a:buFontTx/>
              <a:buChar char="-"/>
            </a:pPr>
            <a:r>
              <a:rPr lang="en-US" dirty="0"/>
              <a:t>This service has an ‘</a:t>
            </a:r>
            <a:r>
              <a:rPr lang="en-US" dirty="0" err="1"/>
              <a:t>allPeople</a:t>
            </a:r>
            <a:r>
              <a:rPr lang="en-US" dirty="0"/>
              <a:t>’ query that will allow us to get back information about all characters – in this case, lets do the same as before and get back name, and the ID to find their specific data</a:t>
            </a:r>
          </a:p>
          <a:p>
            <a:pPr marL="171450" indent="-171450">
              <a:buFontTx/>
              <a:buChar char="-"/>
            </a:pPr>
            <a:endParaRPr lang="en-US" dirty="0"/>
          </a:p>
          <a:p>
            <a:pPr marL="171450" indent="-171450">
              <a:buFontTx/>
              <a:buChar char="-"/>
            </a:pPr>
            <a:r>
              <a:rPr lang="en-US" dirty="0"/>
              <a:t>The response coming back looks pretty similar to before, but instead of a link to each resource, we instead are getting a unique identifier</a:t>
            </a:r>
          </a:p>
        </p:txBody>
      </p:sp>
      <p:sp>
        <p:nvSpPr>
          <p:cNvPr id="4" name="Slide Number Placeholder 3"/>
          <p:cNvSpPr>
            <a:spLocks noGrp="1"/>
          </p:cNvSpPr>
          <p:nvPr>
            <p:ph type="sldNum" sz="quarter" idx="5"/>
          </p:nvPr>
        </p:nvSpPr>
        <p:spPr/>
        <p:txBody>
          <a:bodyPr/>
          <a:lstStyle/>
          <a:p>
            <a:fld id="{9F79D2B6-6974-47B5-B76F-02D6C734DFC7}" type="slidenum">
              <a:rPr lang="en-US" smtClean="0"/>
              <a:t>23</a:t>
            </a:fld>
            <a:endParaRPr lang="en-US"/>
          </a:p>
        </p:txBody>
      </p:sp>
    </p:spTree>
    <p:extLst>
      <p:ext uri="{BB962C8B-B14F-4D97-AF65-F5344CB8AC3E}">
        <p14:creationId xmlns:p14="http://schemas.microsoft.com/office/powerpoint/2010/main" val="4272600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that we have that ID, we can do something similar to our other workflow where we use a ‘person’ query with that ID as the argument, and get the data back</a:t>
            </a:r>
          </a:p>
          <a:p>
            <a:pPr marL="171450" indent="-171450">
              <a:buFontTx/>
              <a:buChar char="-"/>
            </a:pPr>
            <a:endParaRPr lang="en-US" dirty="0"/>
          </a:p>
          <a:p>
            <a:pPr marL="171450" indent="-171450">
              <a:buFontTx/>
              <a:buChar char="-"/>
            </a:pPr>
            <a:r>
              <a:rPr lang="en-US" dirty="0"/>
              <a:t>The major difference here is that we can define *exactly* the information we want to come back, so maybe we care about name, height and hair color – but not so much the eye color or birth year</a:t>
            </a:r>
          </a:p>
          <a:p>
            <a:pPr marL="171450" indent="-171450">
              <a:buFontTx/>
              <a:buChar char="-"/>
            </a:pPr>
            <a:endParaRPr lang="en-US" dirty="0"/>
          </a:p>
          <a:p>
            <a:pPr marL="171450" indent="-171450">
              <a:buFontTx/>
              <a:buChar char="-"/>
            </a:pPr>
            <a:r>
              <a:rPr lang="en-US" dirty="0"/>
              <a:t>We can also use this line of thinking to pull back the data we need for other, associated values – in this case we know we want film data so we can use the provided ‘</a:t>
            </a:r>
            <a:r>
              <a:rPr lang="en-US" dirty="0" err="1"/>
              <a:t>filmConnection</a:t>
            </a:r>
            <a:r>
              <a:rPr lang="en-US" dirty="0"/>
              <a:t>’ query to get what previously would’ve taken us many more calls.</a:t>
            </a:r>
          </a:p>
          <a:p>
            <a:pPr marL="171450" indent="-171450">
              <a:buFontTx/>
              <a:buChar char="-"/>
            </a:pPr>
            <a:endParaRPr lang="en-US" dirty="0"/>
          </a:p>
          <a:p>
            <a:pPr marL="171450" indent="-171450">
              <a:buFontTx/>
              <a:buChar char="-"/>
            </a:pPr>
            <a:r>
              <a:rPr lang="en-US" dirty="0"/>
              <a:t>This saves us as the consumers a huge amount of time – and we can actually take it a step further!</a:t>
            </a:r>
          </a:p>
        </p:txBody>
      </p:sp>
      <p:sp>
        <p:nvSpPr>
          <p:cNvPr id="4" name="Slide Number Placeholder 3"/>
          <p:cNvSpPr>
            <a:spLocks noGrp="1"/>
          </p:cNvSpPr>
          <p:nvPr>
            <p:ph type="sldNum" sz="quarter" idx="5"/>
          </p:nvPr>
        </p:nvSpPr>
        <p:spPr/>
        <p:txBody>
          <a:bodyPr/>
          <a:lstStyle/>
          <a:p>
            <a:fld id="{9F79D2B6-6974-47B5-B76F-02D6C734DFC7}" type="slidenum">
              <a:rPr lang="en-US" smtClean="0"/>
              <a:t>24</a:t>
            </a:fld>
            <a:endParaRPr lang="en-US"/>
          </a:p>
        </p:txBody>
      </p:sp>
    </p:spTree>
    <p:extLst>
      <p:ext uri="{BB962C8B-B14F-4D97-AF65-F5344CB8AC3E}">
        <p14:creationId xmlns:p14="http://schemas.microsoft.com/office/powerpoint/2010/main" val="3908237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If we go back to the first, </a:t>
            </a:r>
            <a:r>
              <a:rPr lang="en-US" dirty="0" err="1"/>
              <a:t>allPeople</a:t>
            </a:r>
            <a:r>
              <a:rPr lang="en-US" dirty="0"/>
              <a:t> query – we could even use that </a:t>
            </a:r>
            <a:r>
              <a:rPr lang="en-US" dirty="0" err="1"/>
              <a:t>filmConnection</a:t>
            </a:r>
            <a:r>
              <a:rPr lang="en-US" dirty="0"/>
              <a:t> option from the last slide to get all the data we need in a single query!</a:t>
            </a:r>
          </a:p>
        </p:txBody>
      </p:sp>
      <p:sp>
        <p:nvSpPr>
          <p:cNvPr id="4" name="Slide Number Placeholder 3"/>
          <p:cNvSpPr>
            <a:spLocks noGrp="1"/>
          </p:cNvSpPr>
          <p:nvPr>
            <p:ph type="sldNum" sz="quarter" idx="5"/>
          </p:nvPr>
        </p:nvSpPr>
        <p:spPr/>
        <p:txBody>
          <a:bodyPr/>
          <a:lstStyle/>
          <a:p>
            <a:fld id="{9F79D2B6-6974-47B5-B76F-02D6C734DFC7}" type="slidenum">
              <a:rPr lang="en-US" smtClean="0"/>
              <a:t>25</a:t>
            </a:fld>
            <a:endParaRPr lang="en-US"/>
          </a:p>
        </p:txBody>
      </p:sp>
    </p:spTree>
    <p:extLst>
      <p:ext uri="{BB962C8B-B14F-4D97-AF65-F5344CB8AC3E}">
        <p14:creationId xmlns:p14="http://schemas.microsoft.com/office/powerpoint/2010/main" val="1107378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will mean what previously may have taken 7 or 8 requests with REST (or more as our requirements grow), is now taking us just a single query for every character we could possibly want to show in our application</a:t>
            </a:r>
          </a:p>
          <a:p>
            <a:pPr marL="171450" indent="-171450">
              <a:buFontTx/>
              <a:buChar char="-"/>
            </a:pPr>
            <a:endParaRPr lang="en-US" dirty="0"/>
          </a:p>
          <a:p>
            <a:pPr marL="171450" indent="-171450">
              <a:buFontTx/>
              <a:buChar char="-"/>
            </a:pPr>
            <a:r>
              <a:rPr lang="en-US" dirty="0"/>
              <a:t>Of course, depending on the size of the data set this might not be the best option, but providers are giving consumers the flexibility to choose the data they want, when they want it, which is extremely powerful.</a:t>
            </a:r>
          </a:p>
        </p:txBody>
      </p:sp>
      <p:sp>
        <p:nvSpPr>
          <p:cNvPr id="4" name="Slide Number Placeholder 3"/>
          <p:cNvSpPr>
            <a:spLocks noGrp="1"/>
          </p:cNvSpPr>
          <p:nvPr>
            <p:ph type="sldNum" sz="quarter" idx="5"/>
          </p:nvPr>
        </p:nvSpPr>
        <p:spPr/>
        <p:txBody>
          <a:bodyPr/>
          <a:lstStyle/>
          <a:p>
            <a:fld id="{9F79D2B6-6974-47B5-B76F-02D6C734DFC7}" type="slidenum">
              <a:rPr lang="en-US" smtClean="0"/>
              <a:t>26</a:t>
            </a:fld>
            <a:endParaRPr lang="en-US"/>
          </a:p>
        </p:txBody>
      </p:sp>
    </p:spTree>
    <p:extLst>
      <p:ext uri="{BB962C8B-B14F-4D97-AF65-F5344CB8AC3E}">
        <p14:creationId xmlns:p14="http://schemas.microsoft.com/office/powerpoint/2010/main" val="3587285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different on the provider side?</a:t>
            </a:r>
          </a:p>
          <a:p>
            <a:endParaRPr lang="en-US" dirty="0"/>
          </a:p>
          <a:p>
            <a:pPr marL="171450" indent="-171450">
              <a:buFontTx/>
              <a:buChar char="-"/>
            </a:pPr>
            <a:r>
              <a:rPr lang="en-US" dirty="0"/>
              <a:t>Under the hood – things look pretty similar, we have our same collection of smaller services that are connected and pulling back values from our data layer</a:t>
            </a:r>
          </a:p>
          <a:p>
            <a:pPr marL="171450" indent="-171450">
              <a:buFontTx/>
              <a:buChar char="-"/>
            </a:pPr>
            <a:endParaRPr lang="en-US" dirty="0"/>
          </a:p>
          <a:p>
            <a:pPr marL="171450" indent="-171450">
              <a:buFontTx/>
              <a:buChar char="-"/>
            </a:pPr>
            <a:r>
              <a:rPr lang="en-US" dirty="0"/>
              <a:t>What has change is that we’ve introduced a ‘graph’ layer over them all, so the client interacts with a single interface that understands the map of the internal/driving services, and can translate values from the query out and resolve the data that is returned.</a:t>
            </a:r>
          </a:p>
          <a:p>
            <a:pPr marL="171450" indent="-171450">
              <a:buFontTx/>
              <a:buChar char="-"/>
            </a:pPr>
            <a:endParaRPr lang="en-US" dirty="0"/>
          </a:p>
          <a:p>
            <a:pPr marL="171450" indent="-171450">
              <a:buFontTx/>
              <a:buChar char="-"/>
            </a:pPr>
            <a:r>
              <a:rPr lang="en-US" dirty="0"/>
              <a:t>This is a simple example of some pretty complex and amazing technology, but hopefully starts to highlight some of the reasons teams would look to not only want to consume GraphQL services, but also </a:t>
            </a:r>
          </a:p>
        </p:txBody>
      </p:sp>
      <p:sp>
        <p:nvSpPr>
          <p:cNvPr id="4" name="Slide Number Placeholder 3"/>
          <p:cNvSpPr>
            <a:spLocks noGrp="1"/>
          </p:cNvSpPr>
          <p:nvPr>
            <p:ph type="sldNum" sz="quarter" idx="5"/>
          </p:nvPr>
        </p:nvSpPr>
        <p:spPr/>
        <p:txBody>
          <a:bodyPr/>
          <a:lstStyle/>
          <a:p>
            <a:fld id="{9F79D2B6-6974-47B5-B76F-02D6C734DFC7}" type="slidenum">
              <a:rPr lang="en-US" smtClean="0"/>
              <a:t>27</a:t>
            </a:fld>
            <a:endParaRPr lang="en-US"/>
          </a:p>
        </p:txBody>
      </p:sp>
    </p:spTree>
    <p:extLst>
      <p:ext uri="{BB962C8B-B14F-4D97-AF65-F5344CB8AC3E}">
        <p14:creationId xmlns:p14="http://schemas.microsoft.com/office/powerpoint/2010/main" val="147233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Optional notes:</a:t>
            </a:r>
          </a:p>
          <a:p>
            <a:pPr marL="457200" indent="-457200">
              <a:lnSpc>
                <a:spcPct val="90000"/>
              </a:lnSpc>
              <a:spcBef>
                <a:spcPts val="1000"/>
              </a:spcBef>
              <a:buFont typeface="Arial,Sans-Serif"/>
              <a:buChar char="•"/>
            </a:pPr>
            <a:r>
              <a:rPr lang="en-US" dirty="0"/>
              <a:t>REST</a:t>
            </a:r>
          </a:p>
          <a:p>
            <a:pPr marL="1143000" lvl="1" indent="-171450">
              <a:lnSpc>
                <a:spcPct val="90000"/>
              </a:lnSpc>
              <a:spcBef>
                <a:spcPts val="500"/>
              </a:spcBef>
              <a:buFont typeface="Arial,Sans-Serif"/>
              <a:buChar char="•"/>
            </a:pPr>
            <a:r>
              <a:rPr lang="en-US" dirty="0"/>
              <a:t>Design architecture / standard</a:t>
            </a:r>
          </a:p>
          <a:p>
            <a:pPr marL="1143000" lvl="1" indent="-171450">
              <a:lnSpc>
                <a:spcPct val="90000"/>
              </a:lnSpc>
              <a:spcBef>
                <a:spcPts val="500"/>
              </a:spcBef>
              <a:buFont typeface="Arial,Sans-Serif"/>
              <a:buChar char="•"/>
            </a:pPr>
            <a:r>
              <a:rPr lang="en-US" dirty="0"/>
              <a:t>REST talked about as early as 2000</a:t>
            </a:r>
          </a:p>
          <a:p>
            <a:pPr marL="1143000" lvl="1" indent="-171450">
              <a:lnSpc>
                <a:spcPct val="90000"/>
              </a:lnSpc>
              <a:spcBef>
                <a:spcPts val="500"/>
              </a:spcBef>
              <a:buFont typeface="Arial,Sans-Serif"/>
              <a:buChar char="•"/>
            </a:pPr>
            <a:r>
              <a:rPr lang="en-US" dirty="0"/>
              <a:t>Industry knowledge &amp; tooling, heavily adopted</a:t>
            </a:r>
          </a:p>
          <a:p>
            <a:pPr marL="1143000" lvl="1" indent="-171450">
              <a:lnSpc>
                <a:spcPct val="90000"/>
              </a:lnSpc>
              <a:spcBef>
                <a:spcPts val="500"/>
              </a:spcBef>
              <a:buFont typeface="Arial,Sans-Serif"/>
              <a:buChar char="•"/>
            </a:pPr>
            <a:r>
              <a:rPr lang="en-US" dirty="0"/>
              <a:t>Multiple description formats</a:t>
            </a:r>
          </a:p>
          <a:p>
            <a:pPr marL="1600200" lvl="2" indent="-171450">
              <a:lnSpc>
                <a:spcPct val="90000"/>
              </a:lnSpc>
              <a:spcBef>
                <a:spcPts val="500"/>
              </a:spcBef>
              <a:buFont typeface="Arial,Sans-Serif"/>
              <a:buChar char="•"/>
            </a:pPr>
            <a:r>
              <a:rPr lang="en-US" dirty="0"/>
              <a:t>OpenAPI, Swagger, RAML, Blueprint, …</a:t>
            </a:r>
          </a:p>
        </p:txBody>
      </p:sp>
      <p:sp>
        <p:nvSpPr>
          <p:cNvPr id="4" name="Slide Number Placeholder 3"/>
          <p:cNvSpPr>
            <a:spLocks noGrp="1"/>
          </p:cNvSpPr>
          <p:nvPr>
            <p:ph type="sldNum" sz="quarter" idx="5"/>
          </p:nvPr>
        </p:nvSpPr>
        <p:spPr/>
        <p:txBody>
          <a:bodyPr/>
          <a:lstStyle/>
          <a:p>
            <a:fld id="{9F79D2B6-6974-47B5-B76F-02D6C734DFC7}" type="slidenum">
              <a:rPr lang="en-US" smtClean="0"/>
              <a:t>7</a:t>
            </a:fld>
            <a:endParaRPr lang="en-US"/>
          </a:p>
        </p:txBody>
      </p:sp>
    </p:spTree>
    <p:extLst>
      <p:ext uri="{BB962C8B-B14F-4D97-AF65-F5344CB8AC3E}">
        <p14:creationId xmlns:p14="http://schemas.microsoft.com/office/powerpoint/2010/main" val="553920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different on the provider side?</a:t>
            </a:r>
          </a:p>
          <a:p>
            <a:endParaRPr lang="en-US" dirty="0"/>
          </a:p>
          <a:p>
            <a:pPr marL="171450" indent="-171450">
              <a:buFontTx/>
              <a:buChar char="-"/>
            </a:pPr>
            <a:r>
              <a:rPr lang="en-US" dirty="0"/>
              <a:t>Under the hood – things look pretty similar, we have our same collection of smaller services that are connected and pulling back values from our data layer</a:t>
            </a:r>
          </a:p>
          <a:p>
            <a:pPr marL="171450" indent="-171450">
              <a:buFontTx/>
              <a:buChar char="-"/>
            </a:pPr>
            <a:endParaRPr lang="en-US" dirty="0"/>
          </a:p>
          <a:p>
            <a:pPr marL="171450" indent="-171450">
              <a:buFontTx/>
              <a:buChar char="-"/>
            </a:pPr>
            <a:r>
              <a:rPr lang="en-US" dirty="0"/>
              <a:t>What has change is that we’ve introduced a ‘graph’ layer over them all, so the client interacts with a single interface that understands the map of the internal/driving services, and can translate values from the query out and resolve the data that is returned.</a:t>
            </a:r>
          </a:p>
          <a:p>
            <a:pPr marL="171450" indent="-171450">
              <a:buFontTx/>
              <a:buChar char="-"/>
            </a:pPr>
            <a:endParaRPr lang="en-US" dirty="0"/>
          </a:p>
          <a:p>
            <a:pPr marL="171450" indent="-171450">
              <a:buFontTx/>
              <a:buChar char="-"/>
            </a:pPr>
            <a:r>
              <a:rPr lang="en-US" dirty="0"/>
              <a:t>This is a simple example of some pretty complex and amazing technology, but hopefully starts to highlight some of the reasons teams would look to not only want to consume GraphQL services, but also </a:t>
            </a:r>
          </a:p>
        </p:txBody>
      </p:sp>
      <p:sp>
        <p:nvSpPr>
          <p:cNvPr id="4" name="Slide Number Placeholder 3"/>
          <p:cNvSpPr>
            <a:spLocks noGrp="1"/>
          </p:cNvSpPr>
          <p:nvPr>
            <p:ph type="sldNum" sz="quarter" idx="5"/>
          </p:nvPr>
        </p:nvSpPr>
        <p:spPr/>
        <p:txBody>
          <a:bodyPr/>
          <a:lstStyle/>
          <a:p>
            <a:fld id="{9F79D2B6-6974-47B5-B76F-02D6C734DFC7}" type="slidenum">
              <a:rPr lang="en-US" smtClean="0"/>
              <a:t>28</a:t>
            </a:fld>
            <a:endParaRPr lang="en-US"/>
          </a:p>
        </p:txBody>
      </p:sp>
    </p:spTree>
    <p:extLst>
      <p:ext uri="{BB962C8B-B14F-4D97-AF65-F5344CB8AC3E}">
        <p14:creationId xmlns:p14="http://schemas.microsoft.com/office/powerpoint/2010/main" val="284854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9D2B6-6974-47B5-B76F-02D6C734DFC7}" type="slidenum">
              <a:rPr lang="en-US" smtClean="0"/>
              <a:t>31</a:t>
            </a:fld>
            <a:endParaRPr lang="en-US"/>
          </a:p>
        </p:txBody>
      </p:sp>
    </p:spTree>
    <p:extLst>
      <p:ext uri="{BB962C8B-B14F-4D97-AF65-F5344CB8AC3E}">
        <p14:creationId xmlns:p14="http://schemas.microsoft.com/office/powerpoint/2010/main" val="1666934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9D2B6-6974-47B5-B76F-02D6C734DFC7}" type="slidenum">
              <a:rPr lang="en-US" smtClean="0"/>
              <a:t>32</a:t>
            </a:fld>
            <a:endParaRPr lang="en-US"/>
          </a:p>
        </p:txBody>
      </p:sp>
    </p:spTree>
    <p:extLst>
      <p:ext uri="{BB962C8B-B14F-4D97-AF65-F5344CB8AC3E}">
        <p14:creationId xmlns:p14="http://schemas.microsoft.com/office/powerpoint/2010/main" val="3326243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Optional notes:</a:t>
            </a:r>
          </a:p>
          <a:p>
            <a:pPr marL="457200" indent="-457200">
              <a:lnSpc>
                <a:spcPct val="90000"/>
              </a:lnSpc>
              <a:spcBef>
                <a:spcPts val="1000"/>
              </a:spcBef>
              <a:buFont typeface="Arial,Sans-Serif"/>
              <a:buChar char="•"/>
            </a:pPr>
            <a:r>
              <a:rPr lang="en-US" dirty="0"/>
              <a:t>GraphQL </a:t>
            </a:r>
          </a:p>
          <a:p>
            <a:pPr marL="1143000" lvl="1" indent="-457200">
              <a:lnSpc>
                <a:spcPct val="90000"/>
              </a:lnSpc>
              <a:spcBef>
                <a:spcPts val="500"/>
              </a:spcBef>
              <a:buFont typeface="Arial,Sans-Serif"/>
              <a:buChar char="•"/>
            </a:pPr>
            <a:r>
              <a:rPr lang="en-US" dirty="0"/>
              <a:t>Invented by a team at Facebook in 2012</a:t>
            </a:r>
          </a:p>
          <a:p>
            <a:pPr marL="1143000" lvl="1" indent="-457200">
              <a:lnSpc>
                <a:spcPct val="90000"/>
              </a:lnSpc>
              <a:spcBef>
                <a:spcPts val="500"/>
              </a:spcBef>
              <a:buFont typeface="Arial,Sans-Serif"/>
              <a:buChar char="•"/>
            </a:pPr>
            <a:r>
              <a:rPr lang="en-US" dirty="0"/>
              <a:t>Designed to deliver large amounts of data, quickly</a:t>
            </a:r>
          </a:p>
          <a:p>
            <a:pPr marL="1143000" lvl="1" indent="-457200">
              <a:lnSpc>
                <a:spcPct val="90000"/>
              </a:lnSpc>
              <a:spcBef>
                <a:spcPts val="500"/>
              </a:spcBef>
              <a:buFont typeface="Arial,Sans-Serif"/>
              <a:buChar char="•"/>
            </a:pPr>
            <a:r>
              <a:rPr lang="en-US" dirty="0"/>
              <a:t>Native documentation</a:t>
            </a:r>
          </a:p>
          <a:p>
            <a:pPr marL="1143000" lvl="1" indent="-457200">
              <a:lnSpc>
                <a:spcPct val="90000"/>
              </a:lnSpc>
              <a:spcBef>
                <a:spcPts val="500"/>
              </a:spcBef>
              <a:buFont typeface="Arial,Sans-Serif"/>
              <a:buChar char="•"/>
            </a:pPr>
            <a:r>
              <a:rPr lang="en-US" dirty="0"/>
              <a:t>Simple to adopt query language</a:t>
            </a:r>
          </a:p>
          <a:p>
            <a:pPr marL="1143000" lvl="1" indent="-457200">
              <a:lnSpc>
                <a:spcPct val="90000"/>
              </a:lnSpc>
              <a:spcBef>
                <a:spcPts val="500"/>
              </a:spcBef>
              <a:buFont typeface="Arial,Sans-Serif"/>
              <a:buChar char="•"/>
            </a:pPr>
            <a:r>
              <a:rPr lang="en-US" dirty="0"/>
              <a:t>Easy for consumers to jump right in</a:t>
            </a:r>
          </a:p>
        </p:txBody>
      </p:sp>
      <p:sp>
        <p:nvSpPr>
          <p:cNvPr id="4" name="Slide Number Placeholder 3"/>
          <p:cNvSpPr>
            <a:spLocks noGrp="1"/>
          </p:cNvSpPr>
          <p:nvPr>
            <p:ph type="sldNum" sz="quarter" idx="5"/>
          </p:nvPr>
        </p:nvSpPr>
        <p:spPr/>
        <p:txBody>
          <a:bodyPr/>
          <a:lstStyle/>
          <a:p>
            <a:fld id="{9F79D2B6-6974-47B5-B76F-02D6C734DFC7}" type="slidenum">
              <a:rPr lang="en-US" smtClean="0"/>
              <a:t>8</a:t>
            </a:fld>
            <a:endParaRPr lang="en-US"/>
          </a:p>
        </p:txBody>
      </p:sp>
    </p:spTree>
    <p:extLst>
      <p:ext uri="{BB962C8B-B14F-4D97-AF65-F5344CB8AC3E}">
        <p14:creationId xmlns:p14="http://schemas.microsoft.com/office/powerpoint/2010/main" val="92120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9D2B6-6974-47B5-B76F-02D6C734DFC7}" type="slidenum">
              <a:rPr lang="en-US" smtClean="0"/>
              <a:t>11</a:t>
            </a:fld>
            <a:endParaRPr lang="en-US"/>
          </a:p>
        </p:txBody>
      </p:sp>
    </p:spTree>
    <p:extLst>
      <p:ext uri="{BB962C8B-B14F-4D97-AF65-F5344CB8AC3E}">
        <p14:creationId xmlns:p14="http://schemas.microsoft.com/office/powerpoint/2010/main" val="35152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slide is mainly to explain documentation importance</a:t>
            </a:r>
          </a:p>
          <a:p>
            <a:endParaRPr lang="en-US" dirty="0">
              <a:cs typeface="Calibri"/>
            </a:endParaRPr>
          </a:p>
          <a:p>
            <a:r>
              <a:rPr lang="en-US" dirty="0">
                <a:cs typeface="Calibri"/>
              </a:rPr>
              <a:t>Talk about OAS and how the REST industry has embraced it but still not something that is set on stone</a:t>
            </a:r>
          </a:p>
          <a:p>
            <a:endParaRPr lang="en-US" dirty="0">
              <a:cs typeface="Calibri"/>
            </a:endParaRPr>
          </a:p>
          <a:p>
            <a:r>
              <a:rPr lang="en-US" dirty="0" err="1">
                <a:cs typeface="Calibri"/>
              </a:rPr>
              <a:t>Graphqls</a:t>
            </a:r>
            <a:r>
              <a:rPr lang="en-US" dirty="0">
                <a:cs typeface="Calibri"/>
              </a:rPr>
              <a:t> schema has a directly relationship with the implementation which </a:t>
            </a:r>
            <a:r>
              <a:rPr lang="en-US" dirty="0" err="1">
                <a:cs typeface="Calibri"/>
              </a:rPr>
              <a:t>makese</a:t>
            </a:r>
            <a:r>
              <a:rPr lang="en-US" dirty="0">
                <a:cs typeface="Calibri"/>
              </a:rPr>
              <a:t> it mandatory</a:t>
            </a:r>
          </a:p>
          <a:p>
            <a:endParaRPr lang="en-US" dirty="0">
              <a:cs typeface="Calibri"/>
            </a:endParaRPr>
          </a:p>
        </p:txBody>
      </p:sp>
      <p:sp>
        <p:nvSpPr>
          <p:cNvPr id="4" name="Slide Number Placeholder 3"/>
          <p:cNvSpPr>
            <a:spLocks noGrp="1"/>
          </p:cNvSpPr>
          <p:nvPr>
            <p:ph type="sldNum" sz="quarter" idx="5"/>
          </p:nvPr>
        </p:nvSpPr>
        <p:spPr/>
        <p:txBody>
          <a:bodyPr/>
          <a:lstStyle/>
          <a:p>
            <a:fld id="{9F79D2B6-6974-47B5-B76F-02D6C734DFC7}" type="slidenum">
              <a:rPr lang="en-US" smtClean="0"/>
              <a:t>12</a:t>
            </a:fld>
            <a:endParaRPr lang="en-US"/>
          </a:p>
        </p:txBody>
      </p:sp>
    </p:spTree>
    <p:extLst>
      <p:ext uri="{BB962C8B-B14F-4D97-AF65-F5344CB8AC3E}">
        <p14:creationId xmlns:p14="http://schemas.microsoft.com/office/powerpoint/2010/main" val="3039053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Over the Years we can see how REST has taken over the API world and has really been </a:t>
            </a:r>
            <a:r>
              <a:rPr lang="en-US" dirty="0" err="1">
                <a:cs typeface="Calibri"/>
              </a:rPr>
              <a:t>predomenant</a:t>
            </a:r>
            <a:r>
              <a:rPr lang="en-US" dirty="0">
                <a:cs typeface="Calibri"/>
              </a:rPr>
              <a:t> way of building APIs hence the </a:t>
            </a:r>
            <a:r>
              <a:rPr lang="en-US" dirty="0" err="1">
                <a:cs typeface="Calibri"/>
              </a:rPr>
              <a:t>intrest</a:t>
            </a:r>
            <a:r>
              <a:rPr lang="en-US" dirty="0">
                <a:cs typeface="Calibri"/>
              </a:rPr>
              <a:t> shift on this graph. GraphQL is catching the industry's </a:t>
            </a:r>
            <a:r>
              <a:rPr lang="en-US" dirty="0" err="1">
                <a:cs typeface="Calibri"/>
              </a:rPr>
              <a:t>intrest</a:t>
            </a:r>
            <a:r>
              <a:rPr lang="en-US" dirty="0">
                <a:cs typeface="Calibri"/>
              </a:rPr>
              <a:t> as well as you can see it increment since 2014 and this is do to the different needs to reduce </a:t>
            </a:r>
            <a:r>
              <a:rPr lang="en-US" dirty="0" err="1">
                <a:cs typeface="Calibri"/>
              </a:rPr>
              <a:t>redundt</a:t>
            </a:r>
            <a:r>
              <a:rPr lang="en-US" dirty="0">
                <a:cs typeface="Calibri"/>
              </a:rPr>
              <a:t> data collection or </a:t>
            </a:r>
            <a:r>
              <a:rPr lang="en-US" dirty="0" err="1">
                <a:cs typeface="Calibri"/>
              </a:rPr>
              <a:t>overfetching</a:t>
            </a:r>
            <a:r>
              <a:rPr lang="en-US" dirty="0">
                <a:cs typeface="Calibri"/>
              </a:rPr>
              <a:t> of data which leads to performance degradation and other items. There are more benefits to GQL stay tuned.</a:t>
            </a:r>
          </a:p>
        </p:txBody>
      </p:sp>
      <p:sp>
        <p:nvSpPr>
          <p:cNvPr id="4" name="Slide Number Placeholder 3"/>
          <p:cNvSpPr>
            <a:spLocks noGrp="1"/>
          </p:cNvSpPr>
          <p:nvPr>
            <p:ph type="sldNum" sz="quarter" idx="5"/>
          </p:nvPr>
        </p:nvSpPr>
        <p:spPr/>
        <p:txBody>
          <a:bodyPr/>
          <a:lstStyle/>
          <a:p>
            <a:fld id="{9F79D2B6-6974-47B5-B76F-02D6C734DFC7}" type="slidenum">
              <a:rPr lang="en-US" smtClean="0"/>
              <a:t>13</a:t>
            </a:fld>
            <a:endParaRPr lang="en-US"/>
          </a:p>
        </p:txBody>
      </p:sp>
    </p:spTree>
    <p:extLst>
      <p:ext uri="{BB962C8B-B14F-4D97-AF65-F5344CB8AC3E}">
        <p14:creationId xmlns:p14="http://schemas.microsoft.com/office/powerpoint/2010/main" val="99573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9D2B6-6974-47B5-B76F-02D6C734DFC7}" type="slidenum">
              <a:rPr lang="en-US" smtClean="0"/>
              <a:t>14</a:t>
            </a:fld>
            <a:endParaRPr lang="en-US"/>
          </a:p>
        </p:txBody>
      </p:sp>
    </p:spTree>
    <p:extLst>
      <p:ext uri="{BB962C8B-B14F-4D97-AF65-F5344CB8AC3E}">
        <p14:creationId xmlns:p14="http://schemas.microsoft.com/office/powerpoint/2010/main" val="399743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looked at some of the industry trends and adoption of GraphQL, lets look at a practical example to explore how REST and GQL are different and where one might work better than another.</a:t>
            </a:r>
          </a:p>
          <a:p>
            <a:endParaRPr lang="en-US" dirty="0"/>
          </a:p>
          <a:p>
            <a:r>
              <a:rPr lang="en-US" dirty="0"/>
              <a:t>We are first going to look at working with a RESTful service as an API consumer, in our example (and what will be demoed later) is a list of requirements we want to work through.</a:t>
            </a:r>
          </a:p>
          <a:p>
            <a:endParaRPr lang="en-US" dirty="0"/>
          </a:p>
          <a:p>
            <a:pPr marL="171450" indent="-171450">
              <a:buFontTx/>
              <a:buChar char="-"/>
            </a:pPr>
            <a:r>
              <a:rPr lang="en-US" dirty="0"/>
              <a:t>We are building a new application that uses this API to show characters, and lets people get some more info on a specific character they select along with the films they appear in.</a:t>
            </a:r>
          </a:p>
          <a:p>
            <a:pPr marL="171450" indent="-171450">
              <a:buFontTx/>
              <a:buChar char="-"/>
            </a:pPr>
            <a:r>
              <a:rPr lang="en-US" dirty="0"/>
              <a:t>The way things are built now, getting a list of characters is pretty straightforward – there is a single /people call defined in the API specification that returns all of them</a:t>
            </a:r>
          </a:p>
          <a:p>
            <a:pPr marL="171450" indent="-171450">
              <a:buFontTx/>
              <a:buChar char="-"/>
            </a:pPr>
            <a:r>
              <a:rPr lang="en-US" dirty="0"/>
              <a:t>Once we get that back, there is a link to specific character data, so when a users selects a name, we can imagine we want to load this link and render it on the character page</a:t>
            </a:r>
          </a:p>
        </p:txBody>
      </p:sp>
      <p:sp>
        <p:nvSpPr>
          <p:cNvPr id="4" name="Slide Number Placeholder 3"/>
          <p:cNvSpPr>
            <a:spLocks noGrp="1"/>
          </p:cNvSpPr>
          <p:nvPr>
            <p:ph type="sldNum" sz="quarter" idx="5"/>
          </p:nvPr>
        </p:nvSpPr>
        <p:spPr/>
        <p:txBody>
          <a:bodyPr/>
          <a:lstStyle/>
          <a:p>
            <a:fld id="{9F79D2B6-6974-47B5-B76F-02D6C734DFC7}" type="slidenum">
              <a:rPr lang="en-US" smtClean="0"/>
              <a:t>16</a:t>
            </a:fld>
            <a:endParaRPr lang="en-US"/>
          </a:p>
        </p:txBody>
      </p:sp>
    </p:spTree>
    <p:extLst>
      <p:ext uri="{BB962C8B-B14F-4D97-AF65-F5344CB8AC3E}">
        <p14:creationId xmlns:p14="http://schemas.microsoft.com/office/powerpoint/2010/main" val="4004637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API, when we get the specific character data back, it includes all the info we want to show on our character page – things like hair color, height, etc.</a:t>
            </a:r>
          </a:p>
          <a:p>
            <a:pPr marL="171450" indent="-171450">
              <a:buFontTx/>
              <a:buChar char="-"/>
            </a:pPr>
            <a:endParaRPr lang="en-US" dirty="0"/>
          </a:p>
          <a:p>
            <a:pPr marL="171450" indent="-171450">
              <a:buFontTx/>
              <a:buChar char="-"/>
            </a:pPr>
            <a:r>
              <a:rPr lang="en-US" dirty="0"/>
              <a:t>We can also see that the other information we want (the films they appear in) is listed, but is stored under a </a:t>
            </a:r>
            <a:r>
              <a:rPr lang="en-US" dirty="0" err="1"/>
              <a:t>sperarate</a:t>
            </a:r>
            <a:r>
              <a:rPr lang="en-US" dirty="0"/>
              <a:t> resource - /films</a:t>
            </a:r>
          </a:p>
          <a:p>
            <a:pPr marL="171450" indent="-171450">
              <a:buFontTx/>
              <a:buChar char="-"/>
            </a:pPr>
            <a:endParaRPr lang="en-US" dirty="0"/>
          </a:p>
          <a:p>
            <a:pPr marL="171450" indent="-171450">
              <a:buFontTx/>
              <a:buChar char="-"/>
            </a:pPr>
            <a:r>
              <a:rPr lang="en-US" dirty="0"/>
              <a:t>The same issue presents itself if we wanted to show the name of the characters </a:t>
            </a:r>
            <a:r>
              <a:rPr lang="en-US" dirty="0" err="1"/>
              <a:t>homeworld</a:t>
            </a:r>
            <a:r>
              <a:rPr lang="en-US" dirty="0"/>
              <a:t> – in this example, it is a reference to another resource we would have to query</a:t>
            </a:r>
          </a:p>
        </p:txBody>
      </p:sp>
      <p:sp>
        <p:nvSpPr>
          <p:cNvPr id="4" name="Slide Number Placeholder 3"/>
          <p:cNvSpPr>
            <a:spLocks noGrp="1"/>
          </p:cNvSpPr>
          <p:nvPr>
            <p:ph type="sldNum" sz="quarter" idx="5"/>
          </p:nvPr>
        </p:nvSpPr>
        <p:spPr/>
        <p:txBody>
          <a:bodyPr/>
          <a:lstStyle/>
          <a:p>
            <a:fld id="{9F79D2B6-6974-47B5-B76F-02D6C734DFC7}" type="slidenum">
              <a:rPr lang="en-US" smtClean="0"/>
              <a:t>17</a:t>
            </a:fld>
            <a:endParaRPr lang="en-US"/>
          </a:p>
        </p:txBody>
      </p:sp>
    </p:spTree>
    <p:extLst>
      <p:ext uri="{BB962C8B-B14F-4D97-AF65-F5344CB8AC3E}">
        <p14:creationId xmlns:p14="http://schemas.microsoft.com/office/powerpoint/2010/main" val="1697407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22EE-446C-4334-99EC-8E7BDAF6F674}"/>
              </a:ext>
            </a:extLst>
          </p:cNvPr>
          <p:cNvSpPr>
            <a:spLocks noGrp="1"/>
          </p:cNvSpPr>
          <p:nvPr>
            <p:ph type="title" hasCustomPrompt="1"/>
          </p:nvPr>
        </p:nvSpPr>
        <p:spPr>
          <a:xfrm>
            <a:off x="609599" y="2635757"/>
            <a:ext cx="5486399" cy="776929"/>
          </a:xfrm>
        </p:spPr>
        <p:txBody>
          <a:bodyPr rIns="91440">
            <a:noAutofit/>
          </a:bodyPr>
          <a:lstStyle>
            <a:lvl1pPr>
              <a:defRPr sz="4800">
                <a:latin typeface="+mj-lt"/>
              </a:defRPr>
            </a:lvl1pPr>
          </a:lstStyle>
          <a:p>
            <a:r>
              <a:rPr lang="en-US"/>
              <a:t>Presentation Title</a:t>
            </a:r>
          </a:p>
        </p:txBody>
      </p:sp>
      <p:sp>
        <p:nvSpPr>
          <p:cNvPr id="19" name="AutoShape 9">
            <a:extLst>
              <a:ext uri="{FF2B5EF4-FFF2-40B4-BE49-F238E27FC236}">
                <a16:creationId xmlns:a16="http://schemas.microsoft.com/office/drawing/2014/main" id="{88AD294A-B995-4E6C-AE88-1EFA83B85467}"/>
              </a:ext>
            </a:extLst>
          </p:cNvPr>
          <p:cNvSpPr>
            <a:spLocks noChangeAspect="1" noChangeArrowheads="1" noTextEdit="1"/>
          </p:cNvSpPr>
          <p:nvPr userDrawn="1"/>
        </p:nvSpPr>
        <p:spPr bwMode="auto">
          <a:xfrm>
            <a:off x="3343275" y="1836738"/>
            <a:ext cx="5505451"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769AF3E9-FBC1-4F29-9B2A-B77B3F375FC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1092"/>
          <a:stretch/>
        </p:blipFill>
        <p:spPr>
          <a:xfrm>
            <a:off x="6825905" y="3429000"/>
            <a:ext cx="5366095" cy="3444539"/>
          </a:xfrm>
          <a:prstGeom prst="rect">
            <a:avLst/>
          </a:prstGeom>
        </p:spPr>
      </p:pic>
      <p:grpSp>
        <p:nvGrpSpPr>
          <p:cNvPr id="20" name="Group 19">
            <a:extLst>
              <a:ext uri="{FF2B5EF4-FFF2-40B4-BE49-F238E27FC236}">
                <a16:creationId xmlns:a16="http://schemas.microsoft.com/office/drawing/2014/main" id="{7508861C-5154-45CA-8AA0-63825285FA4A}"/>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1" name="Freeform 5">
              <a:extLst>
                <a:ext uri="{FF2B5EF4-FFF2-40B4-BE49-F238E27FC236}">
                  <a16:creationId xmlns:a16="http://schemas.microsoft.com/office/drawing/2014/main" id="{43FE57AD-316E-4FF3-B61E-304773BE83E8}"/>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78018916-C631-43AC-944A-BDDDD86B258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FDFDEC91-5D8A-4406-99F1-378B491E839B}"/>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F3680077-6945-4E6D-8616-9A1687CB52EA}"/>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7954E76A-7B41-404E-B61E-1160CE642709}"/>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D123A5B3-1EE5-4135-B7E4-4BC7BE3E1B3D}"/>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783B1F05-A4F8-48A6-BC2C-8E300D3D46C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AE3E02C4-47CF-4D0B-80CE-A50FBA4F85E4}"/>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41F7343A-EF14-4C11-9F89-EB40124DDBE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75DA7681-4CC3-4E81-A159-44D5167F20D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635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Portraits">
    <p:bg>
      <p:bgPr>
        <a:solidFill>
          <a:schemeClr val="bg1"/>
        </a:soli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A7222BDA-B7C9-4363-A175-32FDFF040004}"/>
              </a:ext>
            </a:extLst>
          </p:cNvPr>
          <p:cNvSpPr>
            <a:spLocks noGrp="1"/>
          </p:cNvSpPr>
          <p:nvPr>
            <p:ph type="body" sz="quarter" idx="15" hasCustomPrompt="1"/>
          </p:nvPr>
        </p:nvSpPr>
        <p:spPr>
          <a:xfrm>
            <a:off x="8487685" y="5581020"/>
            <a:ext cx="3078624" cy="683255"/>
          </a:xfrm>
          <a:prstGeom prst="rect">
            <a:avLst/>
          </a:prstGeom>
        </p:spPr>
        <p:txBody>
          <a:bodyPr lIns="0" tIns="91440" rIns="91440" bIns="91440"/>
          <a:lstStyle>
            <a:lvl1pPr marL="0" indent="0" algn="ctr">
              <a:buNone/>
              <a:defRPr sz="2000">
                <a:solidFill>
                  <a:schemeClr val="tx2"/>
                </a:solidFill>
              </a:defRPr>
            </a:lvl1pPr>
          </a:lstStyle>
          <a:p>
            <a:pPr lvl="0"/>
            <a:r>
              <a:rPr lang="en-US" err="1"/>
              <a:t>Firstname</a:t>
            </a:r>
            <a:r>
              <a:rPr lang="en-US"/>
              <a:t> </a:t>
            </a:r>
            <a:r>
              <a:rPr lang="en-US" err="1"/>
              <a:t>Lastname</a:t>
            </a:r>
            <a:endParaRPr lang="en-US"/>
          </a:p>
        </p:txBody>
      </p:sp>
      <p:sp>
        <p:nvSpPr>
          <p:cNvPr id="23" name="Picture Placeholder 5">
            <a:extLst>
              <a:ext uri="{FF2B5EF4-FFF2-40B4-BE49-F238E27FC236}">
                <a16:creationId xmlns:a16="http://schemas.microsoft.com/office/drawing/2014/main" id="{29E04077-10D6-41EB-8A69-26BEDC52DD52}"/>
              </a:ext>
            </a:extLst>
          </p:cNvPr>
          <p:cNvSpPr>
            <a:spLocks noGrp="1"/>
          </p:cNvSpPr>
          <p:nvPr>
            <p:ph type="pic" sz="quarter" idx="16"/>
          </p:nvPr>
        </p:nvSpPr>
        <p:spPr>
          <a:xfrm>
            <a:off x="4556688" y="1520567"/>
            <a:ext cx="3078624" cy="3828652"/>
          </a:xfrm>
          <a:prstGeom prst="rect">
            <a:avLst/>
          </a:prstGeom>
        </p:spPr>
        <p:txBody>
          <a:bodyPr/>
          <a:lstStyle/>
          <a:p>
            <a:endParaRPr lang="en-US"/>
          </a:p>
        </p:txBody>
      </p:sp>
      <p:sp>
        <p:nvSpPr>
          <p:cNvPr id="24" name="Text Placeholder 16">
            <a:extLst>
              <a:ext uri="{FF2B5EF4-FFF2-40B4-BE49-F238E27FC236}">
                <a16:creationId xmlns:a16="http://schemas.microsoft.com/office/drawing/2014/main" id="{FE881C6A-585E-4F2E-AAD4-904B32636572}"/>
              </a:ext>
            </a:extLst>
          </p:cNvPr>
          <p:cNvSpPr>
            <a:spLocks noGrp="1"/>
          </p:cNvSpPr>
          <p:nvPr>
            <p:ph type="body" sz="quarter" idx="17" hasCustomPrompt="1"/>
          </p:nvPr>
        </p:nvSpPr>
        <p:spPr>
          <a:xfrm>
            <a:off x="4556688" y="5581020"/>
            <a:ext cx="3078624" cy="683255"/>
          </a:xfrm>
          <a:prstGeom prst="rect">
            <a:avLst/>
          </a:prstGeom>
        </p:spPr>
        <p:txBody>
          <a:bodyPr lIns="0" tIns="91440" rIns="91440" bIns="91440"/>
          <a:lstStyle>
            <a:lvl1pPr marL="0" indent="0" algn="ctr">
              <a:buNone/>
              <a:defRPr sz="2000">
                <a:solidFill>
                  <a:schemeClr val="tx2"/>
                </a:solidFill>
              </a:defRPr>
            </a:lvl1pPr>
          </a:lstStyle>
          <a:p>
            <a:pPr lvl="0"/>
            <a:r>
              <a:rPr lang="en-US" err="1"/>
              <a:t>Firstname</a:t>
            </a:r>
            <a:r>
              <a:rPr lang="en-US"/>
              <a:t> </a:t>
            </a:r>
            <a:r>
              <a:rPr lang="en-US" err="1"/>
              <a:t>Lastname</a:t>
            </a:r>
            <a:endParaRPr lang="en-US"/>
          </a:p>
        </p:txBody>
      </p:sp>
      <p:sp>
        <p:nvSpPr>
          <p:cNvPr id="25" name="Picture Placeholder 5">
            <a:extLst>
              <a:ext uri="{FF2B5EF4-FFF2-40B4-BE49-F238E27FC236}">
                <a16:creationId xmlns:a16="http://schemas.microsoft.com/office/drawing/2014/main" id="{037E4323-AADE-476C-87BB-DBE2741700D2}"/>
              </a:ext>
            </a:extLst>
          </p:cNvPr>
          <p:cNvSpPr>
            <a:spLocks noGrp="1"/>
          </p:cNvSpPr>
          <p:nvPr>
            <p:ph type="pic" sz="quarter" idx="18"/>
          </p:nvPr>
        </p:nvSpPr>
        <p:spPr>
          <a:xfrm>
            <a:off x="8487685" y="1520567"/>
            <a:ext cx="3078624" cy="3828652"/>
          </a:xfrm>
          <a:prstGeom prst="rect">
            <a:avLst/>
          </a:prstGeom>
        </p:spPr>
        <p:txBody>
          <a:bodyPr/>
          <a:lstStyle/>
          <a:p>
            <a:endParaRPr lang="en-US"/>
          </a:p>
        </p:txBody>
      </p:sp>
      <p:cxnSp>
        <p:nvCxnSpPr>
          <p:cNvPr id="8" name="Straight Connector 7">
            <a:extLst>
              <a:ext uri="{FF2B5EF4-FFF2-40B4-BE49-F238E27FC236}">
                <a16:creationId xmlns:a16="http://schemas.microsoft.com/office/drawing/2014/main" id="{28B7B9C8-A0AC-4F4C-AD35-77E899DF1D5E}"/>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60ECB0-CE25-48F7-B4BD-E98C07DD5A9E}"/>
              </a:ext>
            </a:extLst>
          </p:cNvPr>
          <p:cNvSpPr>
            <a:spLocks noGrp="1"/>
          </p:cNvSpPr>
          <p:nvPr>
            <p:ph type="ftr" sz="quarter" idx="19"/>
          </p:nvPr>
        </p:nvSpPr>
        <p:spPr/>
        <p:txBody>
          <a:bodyPr/>
          <a:lstStyle/>
          <a:p>
            <a:r>
              <a:rPr lang="en-US"/>
              <a:t>Proprietary &amp; Confidential</a:t>
            </a:r>
          </a:p>
        </p:txBody>
      </p:sp>
      <p:sp>
        <p:nvSpPr>
          <p:cNvPr id="3" name="Title 2">
            <a:extLst>
              <a:ext uri="{FF2B5EF4-FFF2-40B4-BE49-F238E27FC236}">
                <a16:creationId xmlns:a16="http://schemas.microsoft.com/office/drawing/2014/main" id="{C2CF3C8A-A1D4-4FB8-B05A-78E4A15A7B1F}"/>
              </a:ext>
            </a:extLst>
          </p:cNvPr>
          <p:cNvSpPr>
            <a:spLocks noGrp="1"/>
          </p:cNvSpPr>
          <p:nvPr>
            <p:ph type="title"/>
          </p:nvPr>
        </p:nvSpPr>
        <p:spPr/>
        <p:txBody>
          <a:bodyPr/>
          <a:lstStyle/>
          <a:p>
            <a:r>
              <a:rPr lang="en-US"/>
              <a:t>Click to edit Master title style</a:t>
            </a:r>
          </a:p>
        </p:txBody>
      </p:sp>
      <p:sp>
        <p:nvSpPr>
          <p:cNvPr id="10" name="Slide Number Placeholder 1">
            <a:extLst>
              <a:ext uri="{FF2B5EF4-FFF2-40B4-BE49-F238E27FC236}">
                <a16:creationId xmlns:a16="http://schemas.microsoft.com/office/drawing/2014/main" id="{FF33D0DD-133C-41B6-B275-B9A21BB0EC5C}"/>
              </a:ext>
            </a:extLst>
          </p:cNvPr>
          <p:cNvSpPr>
            <a:spLocks noGrp="1"/>
          </p:cNvSpPr>
          <p:nvPr>
            <p:ph type="sldNum" sz="quarter" idx="4"/>
          </p:nvPr>
        </p:nvSpPr>
        <p:spPr>
          <a:xfrm>
            <a:off x="1185874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579CD242-64ED-4D76-8D33-6001AA4D06D1}" type="slidenum">
              <a:rPr lang="en-US" smtClean="0"/>
              <a:pPr/>
              <a:t>‹#›</a:t>
            </a:fld>
            <a:endParaRPr lang="en-US"/>
          </a:p>
        </p:txBody>
      </p:sp>
    </p:spTree>
    <p:extLst>
      <p:ext uri="{BB962C8B-B14F-4D97-AF65-F5344CB8AC3E}">
        <p14:creationId xmlns:p14="http://schemas.microsoft.com/office/powerpoint/2010/main" val="369793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side index">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5EBFFA4E-B0F9-4237-8546-8A1BC9D4CBA3}"/>
              </a:ext>
            </a:extLst>
          </p:cNvPr>
          <p:cNvSpPr>
            <a:spLocks noGrp="1"/>
          </p:cNvSpPr>
          <p:nvPr>
            <p:ph type="body" sz="quarter" idx="11"/>
          </p:nvPr>
        </p:nvSpPr>
        <p:spPr>
          <a:xfrm>
            <a:off x="611864" y="1965977"/>
            <a:ext cx="3380699" cy="4298298"/>
          </a:xfrm>
          <a:prstGeom prst="rect">
            <a:avLst/>
          </a:prstGeom>
        </p:spPr>
        <p:txBody>
          <a:bodyPr lIns="0"/>
          <a:lstStyle>
            <a:lvl1pPr marL="0" indent="0">
              <a:lnSpc>
                <a:spcPts val="3800"/>
              </a:lnSpc>
              <a:buNone/>
              <a:defRPr sz="2000"/>
            </a:lvl1pPr>
          </a:lstStyle>
          <a:p>
            <a:pPr lvl="0"/>
            <a:endParaRPr lang="en-US"/>
          </a:p>
        </p:txBody>
      </p:sp>
      <p:sp>
        <p:nvSpPr>
          <p:cNvPr id="5" name="Text Placeholder 14">
            <a:extLst>
              <a:ext uri="{FF2B5EF4-FFF2-40B4-BE49-F238E27FC236}">
                <a16:creationId xmlns:a16="http://schemas.microsoft.com/office/drawing/2014/main" id="{79C8949C-641B-4B2D-9541-592116EB4C06}"/>
              </a:ext>
            </a:extLst>
          </p:cNvPr>
          <p:cNvSpPr>
            <a:spLocks noGrp="1"/>
          </p:cNvSpPr>
          <p:nvPr>
            <p:ph type="body" sz="quarter" idx="12" hasCustomPrompt="1"/>
          </p:nvPr>
        </p:nvSpPr>
        <p:spPr>
          <a:xfrm>
            <a:off x="4267200" y="1965977"/>
            <a:ext cx="7315200" cy="4298298"/>
          </a:xfrm>
          <a:prstGeom prst="rect">
            <a:avLst/>
          </a:prstGeom>
        </p:spPr>
        <p:txBody>
          <a:bodyPr lIns="0"/>
          <a:lstStyle>
            <a:lvl1pPr marL="0" indent="0">
              <a:lnSpc>
                <a:spcPts val="3600"/>
              </a:lnSpc>
              <a:buNone/>
              <a:defRPr sz="2000"/>
            </a:lvl1pPr>
          </a:lstStyle>
          <a:p>
            <a:pPr lvl="0"/>
            <a:r>
              <a:rPr lang="en-US"/>
              <a:t>Ipsum </a:t>
            </a:r>
            <a:r>
              <a:rPr lang="en-US" err="1"/>
              <a:t>voluptate</a:t>
            </a:r>
            <a:r>
              <a:rPr lang="en-US"/>
              <a:t> small batch subway tile, vinyl umami </a:t>
            </a:r>
            <a:r>
              <a:rPr lang="en-US" err="1"/>
              <a:t>etsy</a:t>
            </a:r>
            <a:r>
              <a:rPr lang="en-US"/>
              <a:t> banh mi cardigan. Letterpress brunch messenger bag </a:t>
            </a:r>
            <a:r>
              <a:rPr lang="en-US" err="1"/>
              <a:t>etsy</a:t>
            </a:r>
            <a:r>
              <a:rPr lang="en-US"/>
              <a:t> offal. Do tofu irony cred ipsum poutine </a:t>
            </a:r>
            <a:r>
              <a:rPr lang="en-US" err="1"/>
              <a:t>af</a:t>
            </a:r>
            <a:r>
              <a:rPr lang="en-US"/>
              <a:t> hoodie fanny pack cronut </a:t>
            </a:r>
            <a:r>
              <a:rPr lang="en-US" err="1"/>
              <a:t>irure</a:t>
            </a:r>
            <a:r>
              <a:rPr lang="en-US"/>
              <a:t> leggings </a:t>
            </a:r>
            <a:r>
              <a:rPr lang="en-US" err="1"/>
              <a:t>helvetica</a:t>
            </a:r>
            <a:r>
              <a:rPr lang="en-US"/>
              <a:t> viral jianbing. Quinoa </a:t>
            </a:r>
            <a:r>
              <a:rPr lang="en-US" err="1"/>
              <a:t>ea</a:t>
            </a:r>
            <a:r>
              <a:rPr lang="en-US"/>
              <a:t> </a:t>
            </a:r>
            <a:r>
              <a:rPr lang="en-US" err="1"/>
              <a:t>tempor</a:t>
            </a:r>
            <a:r>
              <a:rPr lang="en-US"/>
              <a:t>, </a:t>
            </a:r>
            <a:r>
              <a:rPr lang="en-US" err="1"/>
              <a:t>fingerstache</a:t>
            </a:r>
            <a:r>
              <a:rPr lang="en-US"/>
              <a:t> raw denim fixie cronut </a:t>
            </a:r>
            <a:r>
              <a:rPr lang="en-US" err="1"/>
              <a:t>consectetur</a:t>
            </a:r>
            <a:r>
              <a:rPr lang="en-US"/>
              <a:t> readymade </a:t>
            </a:r>
            <a:r>
              <a:rPr lang="en-US" err="1"/>
              <a:t>incididunt</a:t>
            </a:r>
            <a:r>
              <a:rPr lang="en-US"/>
              <a:t> selvage everyday carry PBR&amp;B</a:t>
            </a:r>
          </a:p>
        </p:txBody>
      </p:sp>
      <p:sp>
        <p:nvSpPr>
          <p:cNvPr id="6" name="Title Placeholder 8">
            <a:extLst>
              <a:ext uri="{FF2B5EF4-FFF2-40B4-BE49-F238E27FC236}">
                <a16:creationId xmlns:a16="http://schemas.microsoft.com/office/drawing/2014/main" id="{0B34E6D3-4CE4-4A23-AAAD-5E80B5FFEA90}"/>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9" name="Straight Connector 8">
            <a:extLst>
              <a:ext uri="{FF2B5EF4-FFF2-40B4-BE49-F238E27FC236}">
                <a16:creationId xmlns:a16="http://schemas.microsoft.com/office/drawing/2014/main" id="{C7932D2D-015F-431A-A808-F1B9F3B95BBB}"/>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35B3ABF-5ADE-47B4-9C6E-C868C5354E7A}"/>
              </a:ext>
            </a:extLst>
          </p:cNvPr>
          <p:cNvSpPr>
            <a:spLocks noGrp="1"/>
          </p:cNvSpPr>
          <p:nvPr>
            <p:ph type="ftr" sz="quarter" idx="13"/>
          </p:nvPr>
        </p:nvSpPr>
        <p:spPr/>
        <p:txBody>
          <a:bodyPr/>
          <a:lstStyle/>
          <a:p>
            <a:r>
              <a:rPr lang="en-US"/>
              <a:t>Proprietary &amp; Confidential</a:t>
            </a:r>
          </a:p>
        </p:txBody>
      </p:sp>
      <p:sp>
        <p:nvSpPr>
          <p:cNvPr id="11" name="Slide Number Placeholder 1">
            <a:extLst>
              <a:ext uri="{FF2B5EF4-FFF2-40B4-BE49-F238E27FC236}">
                <a16:creationId xmlns:a16="http://schemas.microsoft.com/office/drawing/2014/main" id="{E672F829-3C1F-48E1-BBF7-5B512C5F530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41323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4" name="Content Placeholder 13">
            <a:extLst>
              <a:ext uri="{FF2B5EF4-FFF2-40B4-BE49-F238E27FC236}">
                <a16:creationId xmlns:a16="http://schemas.microsoft.com/office/drawing/2014/main" id="{730C2A59-733F-4E6E-B915-7FE8986213DC}"/>
              </a:ext>
            </a:extLst>
          </p:cNvPr>
          <p:cNvSpPr>
            <a:spLocks noGrp="1"/>
          </p:cNvSpPr>
          <p:nvPr>
            <p:ph sz="quarter" idx="10"/>
          </p:nvPr>
        </p:nvSpPr>
        <p:spPr>
          <a:xfrm>
            <a:off x="611862" y="1987910"/>
            <a:ext cx="3194475"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15" name="Content Placeholder 13">
            <a:extLst>
              <a:ext uri="{FF2B5EF4-FFF2-40B4-BE49-F238E27FC236}">
                <a16:creationId xmlns:a16="http://schemas.microsoft.com/office/drawing/2014/main" id="{DD03B28D-2452-47C7-9C37-6959A305DAD1}"/>
              </a:ext>
            </a:extLst>
          </p:cNvPr>
          <p:cNvSpPr>
            <a:spLocks noGrp="1"/>
          </p:cNvSpPr>
          <p:nvPr>
            <p:ph sz="quarter" idx="11"/>
          </p:nvPr>
        </p:nvSpPr>
        <p:spPr>
          <a:xfrm>
            <a:off x="4541526" y="1979062"/>
            <a:ext cx="3108946"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16" name="Content Placeholder 13">
            <a:extLst>
              <a:ext uri="{FF2B5EF4-FFF2-40B4-BE49-F238E27FC236}">
                <a16:creationId xmlns:a16="http://schemas.microsoft.com/office/drawing/2014/main" id="{A570FFD6-809D-4DB4-83A2-7C1E31891EAC}"/>
              </a:ext>
            </a:extLst>
          </p:cNvPr>
          <p:cNvSpPr>
            <a:spLocks noGrp="1"/>
          </p:cNvSpPr>
          <p:nvPr>
            <p:ph sz="quarter" idx="12"/>
          </p:nvPr>
        </p:nvSpPr>
        <p:spPr>
          <a:xfrm>
            <a:off x="8385661" y="2011673"/>
            <a:ext cx="3194475"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7" name="Title Placeholder 8">
            <a:extLst>
              <a:ext uri="{FF2B5EF4-FFF2-40B4-BE49-F238E27FC236}">
                <a16:creationId xmlns:a16="http://schemas.microsoft.com/office/drawing/2014/main" id="{A15E997A-CBA9-47FD-BB95-E7D7B265F319}"/>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8" name="Straight Connector 7">
            <a:extLst>
              <a:ext uri="{FF2B5EF4-FFF2-40B4-BE49-F238E27FC236}">
                <a16:creationId xmlns:a16="http://schemas.microsoft.com/office/drawing/2014/main" id="{2CDFF7F3-DA04-40FD-AD42-E6709BAA24AC}"/>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A4F6071-9098-4641-BE28-04CCFF4CE10E}"/>
              </a:ext>
            </a:extLst>
          </p:cNvPr>
          <p:cNvSpPr>
            <a:spLocks noGrp="1"/>
          </p:cNvSpPr>
          <p:nvPr>
            <p:ph type="ftr" sz="quarter" idx="13"/>
          </p:nvPr>
        </p:nvSpPr>
        <p:spPr/>
        <p:txBody>
          <a:bodyPr/>
          <a:lstStyle/>
          <a:p>
            <a:r>
              <a:rPr lang="en-US"/>
              <a:t>Proprietary &amp; Confidential</a:t>
            </a:r>
          </a:p>
        </p:txBody>
      </p:sp>
      <p:sp>
        <p:nvSpPr>
          <p:cNvPr id="10" name="Slide Number Placeholder 1">
            <a:extLst>
              <a:ext uri="{FF2B5EF4-FFF2-40B4-BE49-F238E27FC236}">
                <a16:creationId xmlns:a16="http://schemas.microsoft.com/office/drawing/2014/main" id="{AC683613-BD6C-4C31-A07E-404886B19486}"/>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5279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boxes w photo bkg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EF5AFB-E962-4CF5-8885-5A67896D05D5}"/>
              </a:ext>
            </a:extLst>
          </p:cNvPr>
          <p:cNvPicPr>
            <a:picLocks noChangeAspect="1"/>
          </p:cNvPicPr>
          <p:nvPr userDrawn="1"/>
        </p:nvPicPr>
        <p:blipFill rotWithShape="1">
          <a:blip r:embed="rId2" cstate="hqprint">
            <a:alphaModFix amt="5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r="-240"/>
          <a:stretch/>
        </p:blipFill>
        <p:spPr>
          <a:xfrm>
            <a:off x="0" y="0"/>
            <a:ext cx="12234671" cy="6882004"/>
          </a:xfrm>
          <a:prstGeom prst="rect">
            <a:avLst/>
          </a:prstGeom>
        </p:spPr>
      </p:pic>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4" name="Content Placeholder 13">
            <a:extLst>
              <a:ext uri="{FF2B5EF4-FFF2-40B4-BE49-F238E27FC236}">
                <a16:creationId xmlns:a16="http://schemas.microsoft.com/office/drawing/2014/main" id="{730C2A59-733F-4E6E-B915-7FE8986213DC}"/>
              </a:ext>
            </a:extLst>
          </p:cNvPr>
          <p:cNvSpPr>
            <a:spLocks noGrp="1"/>
          </p:cNvSpPr>
          <p:nvPr>
            <p:ph sz="quarter" idx="10"/>
          </p:nvPr>
        </p:nvSpPr>
        <p:spPr>
          <a:xfrm>
            <a:off x="611862" y="1987910"/>
            <a:ext cx="3194475" cy="3840162"/>
          </a:xfrm>
          <a:prstGeom prst="rect">
            <a:avLst/>
          </a:prstGeom>
          <a:solidFill>
            <a:schemeClr val="bg1">
              <a:alpha val="77000"/>
            </a:schemeClr>
          </a:solidFill>
        </p:spPr>
        <p:txBody>
          <a:bodyPr lIns="228600" tIns="228600" rIns="228600" bIns="228600" anchor="t"/>
          <a:lstStyle>
            <a:lvl1pPr marL="0" indent="0">
              <a:buNone/>
              <a:defRPr sz="2400"/>
            </a:lvl1pPr>
          </a:lstStyle>
          <a:p>
            <a:pPr lvl="0"/>
            <a:endParaRPr lang="en-US"/>
          </a:p>
        </p:txBody>
      </p:sp>
      <p:sp>
        <p:nvSpPr>
          <p:cNvPr id="15" name="Content Placeholder 13">
            <a:extLst>
              <a:ext uri="{FF2B5EF4-FFF2-40B4-BE49-F238E27FC236}">
                <a16:creationId xmlns:a16="http://schemas.microsoft.com/office/drawing/2014/main" id="{DD03B28D-2452-47C7-9C37-6959A305DAD1}"/>
              </a:ext>
            </a:extLst>
          </p:cNvPr>
          <p:cNvSpPr>
            <a:spLocks noGrp="1"/>
          </p:cNvSpPr>
          <p:nvPr>
            <p:ph sz="quarter" idx="11"/>
          </p:nvPr>
        </p:nvSpPr>
        <p:spPr>
          <a:xfrm>
            <a:off x="4541526" y="1979062"/>
            <a:ext cx="3108946" cy="3840162"/>
          </a:xfrm>
          <a:prstGeom prst="rect">
            <a:avLst/>
          </a:prstGeom>
          <a:solidFill>
            <a:schemeClr val="bg1">
              <a:alpha val="77000"/>
            </a:schemeClr>
          </a:solidFill>
        </p:spPr>
        <p:txBody>
          <a:bodyPr lIns="228600" tIns="228600" rIns="228600" bIns="228600" anchor="t"/>
          <a:lstStyle>
            <a:lvl1pPr>
              <a:defRPr lang="en-US" sz="2400" dirty="0"/>
            </a:lvl1pPr>
          </a:lstStyle>
          <a:p>
            <a:pPr marL="0" lvl="0" indent="0">
              <a:buNone/>
            </a:pPr>
            <a:endParaRPr lang="en-US"/>
          </a:p>
        </p:txBody>
      </p:sp>
      <p:sp>
        <p:nvSpPr>
          <p:cNvPr id="16" name="Content Placeholder 13">
            <a:extLst>
              <a:ext uri="{FF2B5EF4-FFF2-40B4-BE49-F238E27FC236}">
                <a16:creationId xmlns:a16="http://schemas.microsoft.com/office/drawing/2014/main" id="{A570FFD6-809D-4DB4-83A2-7C1E31891EAC}"/>
              </a:ext>
            </a:extLst>
          </p:cNvPr>
          <p:cNvSpPr>
            <a:spLocks noGrp="1"/>
          </p:cNvSpPr>
          <p:nvPr>
            <p:ph sz="quarter" idx="12"/>
          </p:nvPr>
        </p:nvSpPr>
        <p:spPr>
          <a:xfrm>
            <a:off x="8385661" y="2011673"/>
            <a:ext cx="3194475" cy="3840162"/>
          </a:xfrm>
          <a:prstGeom prst="rect">
            <a:avLst/>
          </a:prstGeom>
          <a:solidFill>
            <a:schemeClr val="bg1">
              <a:alpha val="77000"/>
            </a:schemeClr>
          </a:solidFill>
        </p:spPr>
        <p:txBody>
          <a:bodyPr lIns="228600" tIns="228600" rIns="228600" bIns="228600" anchor="t"/>
          <a:lstStyle>
            <a:lvl1pPr>
              <a:defRPr lang="en-US" sz="2400" dirty="0"/>
            </a:lvl1pPr>
          </a:lstStyle>
          <a:p>
            <a:pPr marL="0" lvl="0" indent="0">
              <a:buNone/>
            </a:pPr>
            <a:endParaRPr lang="en-US"/>
          </a:p>
        </p:txBody>
      </p:sp>
      <p:sp>
        <p:nvSpPr>
          <p:cNvPr id="7" name="Title Placeholder 8">
            <a:extLst>
              <a:ext uri="{FF2B5EF4-FFF2-40B4-BE49-F238E27FC236}">
                <a16:creationId xmlns:a16="http://schemas.microsoft.com/office/drawing/2014/main" id="{A15E997A-CBA9-47FD-BB95-E7D7B265F319}"/>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8" name="Straight Connector 7">
            <a:extLst>
              <a:ext uri="{FF2B5EF4-FFF2-40B4-BE49-F238E27FC236}">
                <a16:creationId xmlns:a16="http://schemas.microsoft.com/office/drawing/2014/main" id="{2CDFF7F3-DA04-40FD-AD42-E6709BAA24AC}"/>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9242057-85B3-4251-B123-FF646A404A22}"/>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17" name="Freeform 5">
              <a:extLst>
                <a:ext uri="{FF2B5EF4-FFF2-40B4-BE49-F238E27FC236}">
                  <a16:creationId xmlns:a16="http://schemas.microsoft.com/office/drawing/2014/main" id="{0D96CC91-AF63-4086-95E7-1A9DDC1F272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429387C7-56EF-4D7A-9DA0-44D5E79FF12E}"/>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F6F7991E-8CE7-4498-8A16-CA830D93285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43A25109-3272-477F-8E04-42550293083B}"/>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2976EE0B-5D59-4EC4-B055-F00BC3D812C5}"/>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2F06BF22-8E6C-4EDE-B839-DD4285B6B114}"/>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B4788B33-0037-42A5-A27A-7DD7EA3D65E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9E6F7E3B-9EE8-443F-B324-9E6440B0FF70}"/>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428E4B3E-DB48-426D-B48D-8BBB2D783D8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07EF3129-227B-46CD-81B7-0A9988387DB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CA4F6071-9098-4641-BE28-04CCFF4CE10E}"/>
              </a:ext>
            </a:extLst>
          </p:cNvPr>
          <p:cNvSpPr>
            <a:spLocks noGrp="1"/>
          </p:cNvSpPr>
          <p:nvPr>
            <p:ph type="ftr" sz="quarter" idx="13"/>
          </p:nvPr>
        </p:nvSpPr>
        <p:spPr/>
        <p:txBody>
          <a:bodyPr/>
          <a:lstStyle>
            <a:lvl1pPr>
              <a:defRPr>
                <a:solidFill>
                  <a:schemeClr val="tx2"/>
                </a:solidFill>
              </a:defRPr>
            </a:lvl1pPr>
          </a:lstStyle>
          <a:p>
            <a:r>
              <a:rPr lang="en-US"/>
              <a:t>Proprietary &amp; Confidential</a:t>
            </a:r>
          </a:p>
        </p:txBody>
      </p:sp>
      <p:sp>
        <p:nvSpPr>
          <p:cNvPr id="28" name="Slide Number Placeholder 1">
            <a:extLst>
              <a:ext uri="{FF2B5EF4-FFF2-40B4-BE49-F238E27FC236}">
                <a16:creationId xmlns:a16="http://schemas.microsoft.com/office/drawing/2014/main" id="{649D510C-3702-4245-9098-3CC6FDE1A85A}"/>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45032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block- dark">
    <p:bg>
      <p:bgPr>
        <a:solidFill>
          <a:schemeClr val="bg1"/>
        </a:solidFill>
        <a:effectLst/>
      </p:bgPr>
    </p:bg>
    <p:spTree>
      <p:nvGrpSpPr>
        <p:cNvPr id="1" name=""/>
        <p:cNvGrpSpPr/>
        <p:nvPr/>
      </p:nvGrpSpPr>
      <p:grpSpPr>
        <a:xfrm>
          <a:off x="0" y="0"/>
          <a:ext cx="0" cy="0"/>
          <a:chOff x="0" y="0"/>
          <a:chExt cx="0" cy="0"/>
        </a:xfrm>
      </p:grpSpPr>
      <p:sp>
        <p:nvSpPr>
          <p:cNvPr id="14" name="Title Placeholder 8">
            <a:extLst>
              <a:ext uri="{FF2B5EF4-FFF2-40B4-BE49-F238E27FC236}">
                <a16:creationId xmlns:a16="http://schemas.microsoft.com/office/drawing/2014/main" id="{9D089135-2899-4995-86F1-209FEEF65CE4}"/>
              </a:ext>
            </a:extLst>
          </p:cNvPr>
          <p:cNvSpPr>
            <a:spLocks noGrp="1"/>
          </p:cNvSpPr>
          <p:nvPr>
            <p:ph type="title"/>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 name="Rectangle 2">
            <a:extLst>
              <a:ext uri="{FF2B5EF4-FFF2-40B4-BE49-F238E27FC236}">
                <a16:creationId xmlns:a16="http://schemas.microsoft.com/office/drawing/2014/main" id="{B3319C41-0CFA-4E6E-A59B-B926391396C3}"/>
              </a:ext>
            </a:extLst>
          </p:cNvPr>
          <p:cNvSpPr/>
          <p:nvPr userDrawn="1"/>
        </p:nvSpPr>
        <p:spPr>
          <a:xfrm>
            <a:off x="0" y="1967197"/>
            <a:ext cx="12192000" cy="4892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sp>
        <p:nvSpPr>
          <p:cNvPr id="5" name="Text Placeholder 4">
            <a:extLst>
              <a:ext uri="{FF2B5EF4-FFF2-40B4-BE49-F238E27FC236}">
                <a16:creationId xmlns:a16="http://schemas.microsoft.com/office/drawing/2014/main" id="{443D5583-578B-4AEA-9205-D056DB8C285C}"/>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10" name="Text Placeholder 4">
            <a:extLst>
              <a:ext uri="{FF2B5EF4-FFF2-40B4-BE49-F238E27FC236}">
                <a16:creationId xmlns:a16="http://schemas.microsoft.com/office/drawing/2014/main" id="{69E1ABDA-D095-4070-8013-35C10E23D73A}"/>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11" name="Text Placeholder 4">
            <a:extLst>
              <a:ext uri="{FF2B5EF4-FFF2-40B4-BE49-F238E27FC236}">
                <a16:creationId xmlns:a16="http://schemas.microsoft.com/office/drawing/2014/main" id="{9BBF1CBB-9C27-4C2C-9EC3-F7A260E09C4B}"/>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8" name="Text Placeholder 7">
            <a:extLst>
              <a:ext uri="{FF2B5EF4-FFF2-40B4-BE49-F238E27FC236}">
                <a16:creationId xmlns:a16="http://schemas.microsoft.com/office/drawing/2014/main" id="{17BBB7B4-8AF8-4822-9B2D-48A8E6873F53}"/>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5" name="Text Placeholder 7">
            <a:extLst>
              <a:ext uri="{FF2B5EF4-FFF2-40B4-BE49-F238E27FC236}">
                <a16:creationId xmlns:a16="http://schemas.microsoft.com/office/drawing/2014/main" id="{1377E995-3B06-4E30-A442-994CC38DC3FE}"/>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6" name="Text Placeholder 7">
            <a:extLst>
              <a:ext uri="{FF2B5EF4-FFF2-40B4-BE49-F238E27FC236}">
                <a16:creationId xmlns:a16="http://schemas.microsoft.com/office/drawing/2014/main" id="{28C6995E-4C91-4C32-BAE3-63A3E9C2CFF7}"/>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cxnSp>
        <p:nvCxnSpPr>
          <p:cNvPr id="33" name="Straight Connector 32">
            <a:extLst>
              <a:ext uri="{FF2B5EF4-FFF2-40B4-BE49-F238E27FC236}">
                <a16:creationId xmlns:a16="http://schemas.microsoft.com/office/drawing/2014/main" id="{75733106-CB2B-4086-8C18-72EA64CD10B5}"/>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B95502E-3B4B-4FE2-BE71-05FF4302F8B5}"/>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35" name="Freeform 5">
              <a:extLst>
                <a:ext uri="{FF2B5EF4-FFF2-40B4-BE49-F238E27FC236}">
                  <a16:creationId xmlns:a16="http://schemas.microsoft.com/office/drawing/2014/main" id="{383CA205-BBA0-44FC-A3A3-FDF6D1809BBB}"/>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06592474-0269-41F9-9956-182225219206}"/>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0362629C-FE42-40BE-BDBB-22FABE3274E6}"/>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3F67C7D-29E0-468E-9334-7E54BE44E0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ED6ADF39-70F6-49B7-AE16-C5C6EF4243A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F685DC1B-D310-4DDE-9071-9ECEB91084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83B7F9F5-2216-4886-858F-7F935C25009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509C6133-0096-4D34-8349-71695EE1FC5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5D684093-F2DD-402C-B5CC-A76BFFCD74B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037F412C-AEA9-4426-AE86-A20E733E29C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a:extLst>
              <a:ext uri="{FF2B5EF4-FFF2-40B4-BE49-F238E27FC236}">
                <a16:creationId xmlns:a16="http://schemas.microsoft.com/office/drawing/2014/main" id="{7A87FE38-9513-4E71-8367-82C670DF63A5}"/>
              </a:ext>
            </a:extLst>
          </p:cNvPr>
          <p:cNvSpPr>
            <a:spLocks noGrp="1"/>
          </p:cNvSpPr>
          <p:nvPr>
            <p:ph type="ftr" sz="quarter" idx="16"/>
          </p:nvPr>
        </p:nvSpPr>
        <p:spPr/>
        <p:txBody>
          <a:bodyPr/>
          <a:lstStyle/>
          <a:p>
            <a:r>
              <a:rPr lang="en-US"/>
              <a:t>Proprietary &amp; Confidential</a:t>
            </a:r>
          </a:p>
        </p:txBody>
      </p:sp>
      <p:sp>
        <p:nvSpPr>
          <p:cNvPr id="24" name="Slide Number Placeholder 1">
            <a:extLst>
              <a:ext uri="{FF2B5EF4-FFF2-40B4-BE49-F238E27FC236}">
                <a16:creationId xmlns:a16="http://schemas.microsoft.com/office/drawing/2014/main" id="{A4D51C89-C4F3-4361-93E6-4FF0B3DD271E}"/>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3540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block- slate">
    <p:bg>
      <p:bgPr>
        <a:solidFill>
          <a:schemeClr val="bg1"/>
        </a:solidFill>
        <a:effectLst/>
      </p:bgPr>
    </p:bg>
    <p:spTree>
      <p:nvGrpSpPr>
        <p:cNvPr id="1" name=""/>
        <p:cNvGrpSpPr/>
        <p:nvPr/>
      </p:nvGrpSpPr>
      <p:grpSpPr>
        <a:xfrm>
          <a:off x="0" y="0"/>
          <a:ext cx="0" cy="0"/>
          <a:chOff x="0" y="0"/>
          <a:chExt cx="0" cy="0"/>
        </a:xfrm>
      </p:grpSpPr>
      <p:sp>
        <p:nvSpPr>
          <p:cNvPr id="14" name="Title Placeholder 8">
            <a:extLst>
              <a:ext uri="{FF2B5EF4-FFF2-40B4-BE49-F238E27FC236}">
                <a16:creationId xmlns:a16="http://schemas.microsoft.com/office/drawing/2014/main" id="{9D089135-2899-4995-86F1-209FEEF65CE4}"/>
              </a:ext>
            </a:extLst>
          </p:cNvPr>
          <p:cNvSpPr>
            <a:spLocks noGrp="1"/>
          </p:cNvSpPr>
          <p:nvPr>
            <p:ph type="title"/>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 name="Rectangle 2">
            <a:extLst>
              <a:ext uri="{FF2B5EF4-FFF2-40B4-BE49-F238E27FC236}">
                <a16:creationId xmlns:a16="http://schemas.microsoft.com/office/drawing/2014/main" id="{B3319C41-0CFA-4E6E-A59B-B926391396C3}"/>
              </a:ext>
            </a:extLst>
          </p:cNvPr>
          <p:cNvSpPr/>
          <p:nvPr userDrawn="1"/>
        </p:nvSpPr>
        <p:spPr>
          <a:xfrm>
            <a:off x="0" y="1967197"/>
            <a:ext cx="12192000" cy="4892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sp>
        <p:nvSpPr>
          <p:cNvPr id="5" name="Text Placeholder 4">
            <a:extLst>
              <a:ext uri="{FF2B5EF4-FFF2-40B4-BE49-F238E27FC236}">
                <a16:creationId xmlns:a16="http://schemas.microsoft.com/office/drawing/2014/main" id="{443D5583-578B-4AEA-9205-D056DB8C285C}"/>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10" name="Text Placeholder 4">
            <a:extLst>
              <a:ext uri="{FF2B5EF4-FFF2-40B4-BE49-F238E27FC236}">
                <a16:creationId xmlns:a16="http://schemas.microsoft.com/office/drawing/2014/main" id="{69E1ABDA-D095-4070-8013-35C10E23D73A}"/>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11" name="Text Placeholder 4">
            <a:extLst>
              <a:ext uri="{FF2B5EF4-FFF2-40B4-BE49-F238E27FC236}">
                <a16:creationId xmlns:a16="http://schemas.microsoft.com/office/drawing/2014/main" id="{9BBF1CBB-9C27-4C2C-9EC3-F7A260E09C4B}"/>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8" name="Text Placeholder 7">
            <a:extLst>
              <a:ext uri="{FF2B5EF4-FFF2-40B4-BE49-F238E27FC236}">
                <a16:creationId xmlns:a16="http://schemas.microsoft.com/office/drawing/2014/main" id="{17BBB7B4-8AF8-4822-9B2D-48A8E6873F53}"/>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5" name="Text Placeholder 7">
            <a:extLst>
              <a:ext uri="{FF2B5EF4-FFF2-40B4-BE49-F238E27FC236}">
                <a16:creationId xmlns:a16="http://schemas.microsoft.com/office/drawing/2014/main" id="{1377E995-3B06-4E30-A442-994CC38DC3FE}"/>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6" name="Text Placeholder 7">
            <a:extLst>
              <a:ext uri="{FF2B5EF4-FFF2-40B4-BE49-F238E27FC236}">
                <a16:creationId xmlns:a16="http://schemas.microsoft.com/office/drawing/2014/main" id="{28C6995E-4C91-4C32-BAE3-63A3E9C2CFF7}"/>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cxnSp>
        <p:nvCxnSpPr>
          <p:cNvPr id="33" name="Straight Connector 32">
            <a:extLst>
              <a:ext uri="{FF2B5EF4-FFF2-40B4-BE49-F238E27FC236}">
                <a16:creationId xmlns:a16="http://schemas.microsoft.com/office/drawing/2014/main" id="{75733106-CB2B-4086-8C18-72EA64CD10B5}"/>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B95502E-3B4B-4FE2-BE71-05FF4302F8B5}"/>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35" name="Freeform 5">
              <a:extLst>
                <a:ext uri="{FF2B5EF4-FFF2-40B4-BE49-F238E27FC236}">
                  <a16:creationId xmlns:a16="http://schemas.microsoft.com/office/drawing/2014/main" id="{383CA205-BBA0-44FC-A3A3-FDF6D1809BBB}"/>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06592474-0269-41F9-9956-182225219206}"/>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0362629C-FE42-40BE-BDBB-22FABE3274E6}"/>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3F67C7D-29E0-468E-9334-7E54BE44E0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ED6ADF39-70F6-49B7-AE16-C5C6EF4243A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F685DC1B-D310-4DDE-9071-9ECEB91084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83B7F9F5-2216-4886-858F-7F935C25009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509C6133-0096-4D34-8349-71695EE1FC5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5D684093-F2DD-402C-B5CC-A76BFFCD74B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037F412C-AEA9-4426-AE86-A20E733E29C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6EECD1AC-3859-4439-97ED-656CB8024D65}"/>
              </a:ext>
            </a:extLst>
          </p:cNvPr>
          <p:cNvSpPr>
            <a:spLocks noGrp="1"/>
          </p:cNvSpPr>
          <p:nvPr>
            <p:ph type="ftr" sz="quarter" idx="16"/>
          </p:nvPr>
        </p:nvSpPr>
        <p:spPr/>
        <p:txBody>
          <a:bodyPr/>
          <a:lstStyle>
            <a:lvl1pPr>
              <a:defRPr>
                <a:solidFill>
                  <a:schemeClr val="tx2">
                    <a:lumMod val="40000"/>
                    <a:lumOff val="60000"/>
                  </a:schemeClr>
                </a:solidFill>
              </a:defRPr>
            </a:lvl1pPr>
          </a:lstStyle>
          <a:p>
            <a:r>
              <a:rPr lang="en-US"/>
              <a:t>Proprietary &amp; Confidential</a:t>
            </a:r>
          </a:p>
        </p:txBody>
      </p:sp>
      <p:sp>
        <p:nvSpPr>
          <p:cNvPr id="24" name="Slide Number Placeholder 1">
            <a:extLst>
              <a:ext uri="{FF2B5EF4-FFF2-40B4-BE49-F238E27FC236}">
                <a16:creationId xmlns:a16="http://schemas.microsoft.com/office/drawing/2014/main" id="{AFC1DD3D-51BD-4470-B279-D44A068C9FA5}"/>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96252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block- orang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319C41-0CFA-4E6E-A59B-B926391396C3}"/>
              </a:ext>
            </a:extLst>
          </p:cNvPr>
          <p:cNvSpPr/>
          <p:nvPr userDrawn="1"/>
        </p:nvSpPr>
        <p:spPr>
          <a:xfrm>
            <a:off x="0" y="1965980"/>
            <a:ext cx="12192000" cy="489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cxnSp>
        <p:nvCxnSpPr>
          <p:cNvPr id="31" name="Straight Connector 30">
            <a:extLst>
              <a:ext uri="{FF2B5EF4-FFF2-40B4-BE49-F238E27FC236}">
                <a16:creationId xmlns:a16="http://schemas.microsoft.com/office/drawing/2014/main" id="{3972C600-D687-4FE0-BBCA-9CC59935B87A}"/>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itle Placeholder 8">
            <a:extLst>
              <a:ext uri="{FF2B5EF4-FFF2-40B4-BE49-F238E27FC236}">
                <a16:creationId xmlns:a16="http://schemas.microsoft.com/office/drawing/2014/main" id="{AD82FBFF-01CD-46E8-AD7A-4FEF8F378161}"/>
              </a:ext>
            </a:extLst>
          </p:cNvPr>
          <p:cNvSpPr>
            <a:spLocks noGrp="1"/>
          </p:cNvSpPr>
          <p:nvPr>
            <p:ph type="title"/>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3" name="Text Placeholder 4">
            <a:extLst>
              <a:ext uri="{FF2B5EF4-FFF2-40B4-BE49-F238E27FC236}">
                <a16:creationId xmlns:a16="http://schemas.microsoft.com/office/drawing/2014/main" id="{B9F1056E-F9D8-4DF2-B156-F6DF22003E68}"/>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34" name="Text Placeholder 4">
            <a:extLst>
              <a:ext uri="{FF2B5EF4-FFF2-40B4-BE49-F238E27FC236}">
                <a16:creationId xmlns:a16="http://schemas.microsoft.com/office/drawing/2014/main" id="{0786428E-1EC4-4466-9B73-A72A330D1610}"/>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35" name="Text Placeholder 4">
            <a:extLst>
              <a:ext uri="{FF2B5EF4-FFF2-40B4-BE49-F238E27FC236}">
                <a16:creationId xmlns:a16="http://schemas.microsoft.com/office/drawing/2014/main" id="{1CDD9307-FD25-4898-9113-1151CEDA2846}"/>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36" name="Text Placeholder 7">
            <a:extLst>
              <a:ext uri="{FF2B5EF4-FFF2-40B4-BE49-F238E27FC236}">
                <a16:creationId xmlns:a16="http://schemas.microsoft.com/office/drawing/2014/main" id="{E6F9AD7A-ADC0-491A-BADB-8B70001D71F8}"/>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7" name="Text Placeholder 7">
            <a:extLst>
              <a:ext uri="{FF2B5EF4-FFF2-40B4-BE49-F238E27FC236}">
                <a16:creationId xmlns:a16="http://schemas.microsoft.com/office/drawing/2014/main" id="{DD677095-75A1-467B-BEEC-80DB9046DAE2}"/>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8" name="Text Placeholder 7">
            <a:extLst>
              <a:ext uri="{FF2B5EF4-FFF2-40B4-BE49-F238E27FC236}">
                <a16:creationId xmlns:a16="http://schemas.microsoft.com/office/drawing/2014/main" id="{9A9E7241-57FE-41DA-BD16-152E9483E9B2}"/>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grpSp>
        <p:nvGrpSpPr>
          <p:cNvPr id="39" name="Group 38">
            <a:extLst>
              <a:ext uri="{FF2B5EF4-FFF2-40B4-BE49-F238E27FC236}">
                <a16:creationId xmlns:a16="http://schemas.microsoft.com/office/drawing/2014/main" id="{E2505BF6-A6CE-4363-AEE2-EA63D08E6DAA}"/>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40" name="Freeform 5">
              <a:extLst>
                <a:ext uri="{FF2B5EF4-FFF2-40B4-BE49-F238E27FC236}">
                  <a16:creationId xmlns:a16="http://schemas.microsoft.com/office/drawing/2014/main" id="{7851BF91-6A2E-4870-BFB0-DE9DE93F329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9BB0C105-A016-4663-933B-E8C404DE09FE}"/>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4DB2E6A2-E548-4A73-8506-50E7D304151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7B0189E2-4F8C-4BDB-9001-25E612247EC4}"/>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F09A62F7-1C68-4B6E-9549-DE3C1CE2A8BC}"/>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1CE29893-C312-4045-BBB7-9B9F72FA929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FDC373C5-41EE-4A84-9C4D-5F11D860CF6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55DF414A-C41F-4AD7-8537-3599F22CC17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B26A3D9C-17F3-41D7-8FF6-1AA65A401DA4}"/>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E7AD9D31-58FB-4DB8-BB22-C2D353DD5D31}"/>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81DDA0C7-1963-4075-A235-86C5CAB51B8B}"/>
              </a:ext>
            </a:extLst>
          </p:cNvPr>
          <p:cNvSpPr>
            <a:spLocks noGrp="1"/>
          </p:cNvSpPr>
          <p:nvPr>
            <p:ph type="ftr" sz="quarter" idx="16"/>
          </p:nvPr>
        </p:nvSpPr>
        <p:spPr/>
        <p:txBody>
          <a:bodyPr/>
          <a:lstStyle>
            <a:lvl1pPr>
              <a:defRPr>
                <a:solidFill>
                  <a:schemeClr val="tx2">
                    <a:lumMod val="20000"/>
                    <a:lumOff val="80000"/>
                  </a:schemeClr>
                </a:solidFill>
              </a:defRPr>
            </a:lvl1pPr>
          </a:lstStyle>
          <a:p>
            <a:r>
              <a:rPr lang="en-US"/>
              <a:t>Proprietary &amp; Confidential</a:t>
            </a:r>
          </a:p>
        </p:txBody>
      </p:sp>
      <p:sp>
        <p:nvSpPr>
          <p:cNvPr id="24" name="Slide Number Placeholder 1">
            <a:extLst>
              <a:ext uri="{FF2B5EF4-FFF2-40B4-BE49-F238E27FC236}">
                <a16:creationId xmlns:a16="http://schemas.microsoft.com/office/drawing/2014/main" id="{B40498C9-EA92-4BC0-9C98-1E4267FB9FC6}"/>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41049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Right Thir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115DD59-FE3F-4B2B-AF08-F9F76ECEB10D}"/>
              </a:ext>
            </a:extLst>
          </p:cNvPr>
          <p:cNvSpPr>
            <a:spLocks noGrp="1"/>
          </p:cNvSpPr>
          <p:nvPr>
            <p:ph type="pic" sz="quarter" idx="20"/>
          </p:nvPr>
        </p:nvSpPr>
        <p:spPr>
          <a:xfrm>
            <a:off x="7924800" y="17228"/>
            <a:ext cx="4267200" cy="6840771"/>
          </a:xfrm>
          <a:prstGeom prst="rect">
            <a:avLst/>
          </a:prstGeom>
        </p:spPr>
        <p:txBody>
          <a:bodyPr/>
          <a:lstStyle/>
          <a:p>
            <a:endParaRPr lang="en-US"/>
          </a:p>
        </p:txBody>
      </p:sp>
      <p:cxnSp>
        <p:nvCxnSpPr>
          <p:cNvPr id="5" name="Straight Connector 4">
            <a:extLst>
              <a:ext uri="{FF2B5EF4-FFF2-40B4-BE49-F238E27FC236}">
                <a16:creationId xmlns:a16="http://schemas.microsoft.com/office/drawing/2014/main" id="{EFD63F83-CD7C-416F-8C78-5D10DCE77D6D}"/>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itle Placeholder 8">
            <a:extLst>
              <a:ext uri="{FF2B5EF4-FFF2-40B4-BE49-F238E27FC236}">
                <a16:creationId xmlns:a16="http://schemas.microsoft.com/office/drawing/2014/main" id="{ED11AB68-BFF1-4721-89F7-E1602921B35E}"/>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4" name="Text Placeholder 3">
            <a:extLst>
              <a:ext uri="{FF2B5EF4-FFF2-40B4-BE49-F238E27FC236}">
                <a16:creationId xmlns:a16="http://schemas.microsoft.com/office/drawing/2014/main" id="{F6FDC0FC-DBAB-4352-B84C-94EA613A53F6}"/>
              </a:ext>
            </a:extLst>
          </p:cNvPr>
          <p:cNvSpPr>
            <a:spLocks noGrp="1"/>
          </p:cNvSpPr>
          <p:nvPr>
            <p:ph type="body" sz="quarter" idx="21"/>
          </p:nvPr>
        </p:nvSpPr>
        <p:spPr>
          <a:xfrm>
            <a:off x="608014" y="1965325"/>
            <a:ext cx="7042450" cy="4298950"/>
          </a:xfrm>
          <a:prstGeom prst="rect">
            <a:avLst/>
          </a:prstGeom>
        </p:spPr>
        <p:txBody>
          <a:bodyPr/>
          <a:lstStyle>
            <a:lvl1pPr marL="0" indent="0">
              <a:buNone/>
              <a:defRPr/>
            </a:lvl1pPr>
          </a:lstStyle>
          <a:p>
            <a:pPr lvl="0"/>
            <a:endParaRPr lang="en-US"/>
          </a:p>
        </p:txBody>
      </p:sp>
      <p:sp>
        <p:nvSpPr>
          <p:cNvPr id="7" name="Footer Placeholder 6">
            <a:extLst>
              <a:ext uri="{FF2B5EF4-FFF2-40B4-BE49-F238E27FC236}">
                <a16:creationId xmlns:a16="http://schemas.microsoft.com/office/drawing/2014/main" id="{64198739-4031-4DE8-9410-E9D39270BE5A}"/>
              </a:ext>
            </a:extLst>
          </p:cNvPr>
          <p:cNvSpPr>
            <a:spLocks noGrp="1"/>
          </p:cNvSpPr>
          <p:nvPr>
            <p:ph type="ftr" sz="quarter" idx="22"/>
          </p:nvPr>
        </p:nvSpPr>
        <p:spPr/>
        <p:txBody>
          <a:bodyPr/>
          <a:lstStyle/>
          <a:p>
            <a:r>
              <a:rPr lang="en-US"/>
              <a:t>Proprietary &amp; Confidential</a:t>
            </a:r>
          </a:p>
        </p:txBody>
      </p:sp>
      <p:sp>
        <p:nvSpPr>
          <p:cNvPr id="9" name="Slide Number Placeholder 1">
            <a:extLst>
              <a:ext uri="{FF2B5EF4-FFF2-40B4-BE49-F238E27FC236}">
                <a16:creationId xmlns:a16="http://schemas.microsoft.com/office/drawing/2014/main" id="{A8972560-11C3-4717-8648-A16B0A180B0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124690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Left Third">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4632976" y="594391"/>
            <a:ext cx="39312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 name="Picture Placeholder 2">
            <a:extLst>
              <a:ext uri="{FF2B5EF4-FFF2-40B4-BE49-F238E27FC236}">
                <a16:creationId xmlns:a16="http://schemas.microsoft.com/office/drawing/2014/main" id="{F115DD59-FE3F-4B2B-AF08-F9F76ECEB10D}"/>
              </a:ext>
            </a:extLst>
          </p:cNvPr>
          <p:cNvSpPr>
            <a:spLocks noGrp="1"/>
          </p:cNvSpPr>
          <p:nvPr>
            <p:ph type="pic" sz="quarter" idx="20"/>
          </p:nvPr>
        </p:nvSpPr>
        <p:spPr>
          <a:xfrm>
            <a:off x="0" y="17228"/>
            <a:ext cx="4267200" cy="6858000"/>
          </a:xfrm>
          <a:prstGeom prst="rect">
            <a:avLst/>
          </a:prstGeom>
        </p:spPr>
        <p:txBody>
          <a:bodyPr/>
          <a:lstStyle/>
          <a:p>
            <a:endParaRPr lang="en-US"/>
          </a:p>
        </p:txBody>
      </p:sp>
      <p:cxnSp>
        <p:nvCxnSpPr>
          <p:cNvPr id="5" name="Straight Connector 4">
            <a:extLst>
              <a:ext uri="{FF2B5EF4-FFF2-40B4-BE49-F238E27FC236}">
                <a16:creationId xmlns:a16="http://schemas.microsoft.com/office/drawing/2014/main" id="{AB1E4E1D-D127-4089-A09C-6E9EA6998B0B}"/>
              </a:ext>
            </a:extLst>
          </p:cNvPr>
          <p:cNvCxnSpPr>
            <a:cxnSpLocks/>
          </p:cNvCxnSpPr>
          <p:nvPr userDrawn="1"/>
        </p:nvCxnSpPr>
        <p:spPr>
          <a:xfrm flipV="1">
            <a:off x="463297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3D70AFD2-0C9A-43BD-B85C-B8463AFBE749}"/>
              </a:ext>
            </a:extLst>
          </p:cNvPr>
          <p:cNvSpPr>
            <a:spLocks noGrp="1"/>
          </p:cNvSpPr>
          <p:nvPr>
            <p:ph type="body" sz="quarter" idx="21"/>
          </p:nvPr>
        </p:nvSpPr>
        <p:spPr>
          <a:xfrm>
            <a:off x="4632976" y="1964659"/>
            <a:ext cx="6949424" cy="4298950"/>
          </a:xfrm>
          <a:prstGeom prst="rect">
            <a:avLst/>
          </a:prstGeom>
        </p:spPr>
        <p:txBody>
          <a:bodyPr/>
          <a:lstStyle>
            <a:lvl1pPr marL="0" indent="0">
              <a:buNone/>
              <a:defRPr/>
            </a:lvl1pPr>
          </a:lstStyle>
          <a:p>
            <a:pPr lvl="0"/>
            <a:endParaRPr lang="en-US"/>
          </a:p>
        </p:txBody>
      </p:sp>
      <p:sp>
        <p:nvSpPr>
          <p:cNvPr id="2" name="Footer Placeholder 1">
            <a:extLst>
              <a:ext uri="{FF2B5EF4-FFF2-40B4-BE49-F238E27FC236}">
                <a16:creationId xmlns:a16="http://schemas.microsoft.com/office/drawing/2014/main" id="{06BAA5F3-841C-48C7-B97D-9EDBAD553909}"/>
              </a:ext>
            </a:extLst>
          </p:cNvPr>
          <p:cNvSpPr>
            <a:spLocks noGrp="1"/>
          </p:cNvSpPr>
          <p:nvPr>
            <p:ph type="ftr" sz="quarter" idx="22"/>
          </p:nvPr>
        </p:nvSpPr>
        <p:spPr/>
        <p:txBody>
          <a:bodyPr/>
          <a:lstStyle/>
          <a:p>
            <a:r>
              <a:rPr lang="en-US"/>
              <a:t>Proprietary &amp; Confidential</a:t>
            </a:r>
          </a:p>
        </p:txBody>
      </p:sp>
      <p:sp>
        <p:nvSpPr>
          <p:cNvPr id="8" name="Slide Number Placeholder 1">
            <a:extLst>
              <a:ext uri="{FF2B5EF4-FFF2-40B4-BE49-F238E27FC236}">
                <a16:creationId xmlns:a16="http://schemas.microsoft.com/office/drawing/2014/main" id="{3E2B3E77-0F0F-42AC-B480-66224F6C0B5C}"/>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158447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ld statement ">
    <p:bg>
      <p:bgPr>
        <a:solidFill>
          <a:schemeClr val="bg2"/>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4" name="Text Placeholder 3">
            <a:extLst>
              <a:ext uri="{FF2B5EF4-FFF2-40B4-BE49-F238E27FC236}">
                <a16:creationId xmlns:a16="http://schemas.microsoft.com/office/drawing/2014/main" id="{531F140A-B3D3-4B70-A4B6-77C365570591}"/>
              </a:ext>
            </a:extLst>
          </p:cNvPr>
          <p:cNvSpPr>
            <a:spLocks noGrp="1"/>
          </p:cNvSpPr>
          <p:nvPr>
            <p:ph type="body" sz="quarter" idx="10" hasCustomPrompt="1"/>
          </p:nvPr>
        </p:nvSpPr>
        <p:spPr>
          <a:xfrm>
            <a:off x="609600" y="2286012"/>
            <a:ext cx="7527131" cy="2285975"/>
          </a:xfrm>
          <a:prstGeom prst="rect">
            <a:avLst/>
          </a:prstGeom>
        </p:spPr>
        <p:txBody>
          <a:bodyPr lIns="0"/>
          <a:lstStyle>
            <a:lvl1pPr marL="0" indent="0">
              <a:lnSpc>
                <a:spcPts val="4000"/>
              </a:lnSpc>
              <a:buNone/>
              <a:defRPr sz="2800" b="0"/>
            </a:lvl1pPr>
          </a:lstStyle>
          <a:p>
            <a:pPr lvl="0"/>
            <a:r>
              <a:rPr lang="en-US"/>
              <a:t>This is a fancy paragraph for making a bold statement or a quote or something. Cloud bread vaporware man bun </a:t>
            </a:r>
            <a:r>
              <a:rPr lang="en-US" err="1"/>
              <a:t>knausgaard</a:t>
            </a:r>
            <a:r>
              <a:rPr lang="en-US"/>
              <a:t> actually.. </a:t>
            </a:r>
          </a:p>
        </p:txBody>
      </p:sp>
      <p:sp>
        <p:nvSpPr>
          <p:cNvPr id="2" name="Footer Placeholder 1">
            <a:extLst>
              <a:ext uri="{FF2B5EF4-FFF2-40B4-BE49-F238E27FC236}">
                <a16:creationId xmlns:a16="http://schemas.microsoft.com/office/drawing/2014/main" id="{221C7C2C-8B09-414D-8FA6-09D3A38D261E}"/>
              </a:ext>
            </a:extLst>
          </p:cNvPr>
          <p:cNvSpPr>
            <a:spLocks noGrp="1"/>
          </p:cNvSpPr>
          <p:nvPr>
            <p:ph type="ftr" sz="quarter" idx="11"/>
          </p:nvPr>
        </p:nvSpPr>
        <p:spPr/>
        <p:txBody>
          <a:bodyPr/>
          <a:lstStyle>
            <a:lvl1pPr>
              <a:defRPr>
                <a:solidFill>
                  <a:schemeClr val="tx2">
                    <a:lumMod val="20000"/>
                    <a:lumOff val="80000"/>
                  </a:schemeClr>
                </a:solidFill>
              </a:defRPr>
            </a:lvl1pPr>
          </a:lstStyle>
          <a:p>
            <a:r>
              <a:rPr lang="en-US"/>
              <a:t>Proprietary &amp; Confidential</a:t>
            </a:r>
          </a:p>
        </p:txBody>
      </p:sp>
      <p:cxnSp>
        <p:nvCxnSpPr>
          <p:cNvPr id="10" name="Straight Connector 9">
            <a:extLst>
              <a:ext uri="{FF2B5EF4-FFF2-40B4-BE49-F238E27FC236}">
                <a16:creationId xmlns:a16="http://schemas.microsoft.com/office/drawing/2014/main" id="{84601D13-B2A3-4DD4-988F-B7600EA3B36D}"/>
              </a:ext>
            </a:extLst>
          </p:cNvPr>
          <p:cNvCxnSpPr>
            <a:cxnSpLocks/>
          </p:cNvCxnSpPr>
          <p:nvPr userDrawn="1"/>
        </p:nvCxnSpPr>
        <p:spPr>
          <a:xfrm flipV="1">
            <a:off x="607356" y="4983463"/>
            <a:ext cx="3385207" cy="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Slide Number Placeholder 1">
            <a:extLst>
              <a:ext uri="{FF2B5EF4-FFF2-40B4-BE49-F238E27FC236}">
                <a16:creationId xmlns:a16="http://schemas.microsoft.com/office/drawing/2014/main" id="{41838F8C-D10F-4072-86BF-E0EEB2E790D2}"/>
              </a:ext>
            </a:extLst>
          </p:cNvPr>
          <p:cNvSpPr>
            <a:spLocks noGrp="1"/>
          </p:cNvSpPr>
          <p:nvPr>
            <p:ph type="sldNum" sz="quarter" idx="4"/>
          </p:nvPr>
        </p:nvSpPr>
        <p:spPr>
          <a:xfrm>
            <a:off x="11871960" y="273685"/>
            <a:ext cx="320040" cy="320040"/>
          </a:xfrm>
          <a:prstGeom prst="rect">
            <a:avLst/>
          </a:prstGeom>
          <a:solidFill>
            <a:schemeClr val="accent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131176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bg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CC7891DB-F233-44CE-B9DD-3F2FA062E602}"/>
              </a:ext>
            </a:extLst>
          </p:cNvPr>
          <p:cNvSpPr>
            <a:spLocks noGrp="1"/>
          </p:cNvSpPr>
          <p:nvPr>
            <p:ph type="title" hasCustomPrompt="1"/>
          </p:nvPr>
        </p:nvSpPr>
        <p:spPr>
          <a:xfrm>
            <a:off x="609599" y="2635757"/>
            <a:ext cx="5486399" cy="776929"/>
          </a:xfrm>
        </p:spPr>
        <p:txBody>
          <a:bodyPr rIns="91440">
            <a:normAutofit/>
          </a:bodyPr>
          <a:lstStyle>
            <a:lvl1pPr>
              <a:defRPr sz="4800">
                <a:solidFill>
                  <a:schemeClr val="tx1"/>
                </a:solidFill>
                <a:latin typeface="+mj-lt"/>
              </a:defRPr>
            </a:lvl1pPr>
          </a:lstStyle>
          <a:p>
            <a:r>
              <a:rPr lang="en-US"/>
              <a:t>Presentation Title</a:t>
            </a:r>
          </a:p>
        </p:txBody>
      </p:sp>
      <p:grpSp>
        <p:nvGrpSpPr>
          <p:cNvPr id="39" name="Group 38">
            <a:extLst>
              <a:ext uri="{FF2B5EF4-FFF2-40B4-BE49-F238E27FC236}">
                <a16:creationId xmlns:a16="http://schemas.microsoft.com/office/drawing/2014/main" id="{B1F40E24-1F62-4AC6-B6DC-6A0E70E8078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40" name="Freeform 5">
              <a:extLst>
                <a:ext uri="{FF2B5EF4-FFF2-40B4-BE49-F238E27FC236}">
                  <a16:creationId xmlns:a16="http://schemas.microsoft.com/office/drawing/2014/main" id="{4B5F2028-FDA3-4F11-A5D0-224C8C013F9C}"/>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10BDA3AF-4AAA-4096-90B1-7D08878BC4F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C30DBCC1-FA56-4C88-A85C-E96EE583597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1A9A1022-F873-4EA0-B72A-7F850363276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98C90536-7695-4168-BA38-41E863CED24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048A530E-B71F-48F9-9426-7B6242342562}"/>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8462689B-E6AB-4A1E-B2A9-0A8387EA8BA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C38EB75E-E69F-46C8-AB19-2C796E959C93}"/>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83F89FD8-6E2D-40ED-80F7-E5B38B8C0DB7}"/>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DA192B65-AE4A-43D9-8A8C-2BE91B6D165E}"/>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D48B3833-6B90-462E-B705-CB3D481311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2634"/>
          <a:stretch/>
        </p:blipFill>
        <p:spPr>
          <a:xfrm>
            <a:off x="6918951" y="3429000"/>
            <a:ext cx="5273049" cy="3444539"/>
          </a:xfrm>
          <a:prstGeom prst="rect">
            <a:avLst/>
          </a:prstGeom>
        </p:spPr>
      </p:pic>
    </p:spTree>
    <p:extLst>
      <p:ext uri="{BB962C8B-B14F-4D97-AF65-F5344CB8AC3E}">
        <p14:creationId xmlns:p14="http://schemas.microsoft.com/office/powerpoint/2010/main" val="408277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1"/>
        </a:soli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A7222BDA-B7C9-4363-A175-32FDFF040004}"/>
              </a:ext>
            </a:extLst>
          </p:cNvPr>
          <p:cNvSpPr>
            <a:spLocks noGrp="1"/>
          </p:cNvSpPr>
          <p:nvPr>
            <p:ph type="body" sz="quarter" idx="15" hasCustomPrompt="1"/>
          </p:nvPr>
        </p:nvSpPr>
        <p:spPr>
          <a:xfrm>
            <a:off x="8487685" y="5581020"/>
            <a:ext cx="3078624" cy="683255"/>
          </a:xfrm>
          <a:prstGeom prst="rect">
            <a:avLst/>
          </a:prstGeom>
        </p:spPr>
        <p:txBody>
          <a:bodyPr lIns="0" tIns="91440" rIns="91440" bIns="91440"/>
          <a:lstStyle>
            <a:lvl1pPr marL="0" indent="0" algn="ctr">
              <a:buNone/>
              <a:defRPr sz="1800">
                <a:solidFill>
                  <a:schemeClr val="tx2"/>
                </a:solidFill>
              </a:defRPr>
            </a:lvl1pPr>
          </a:lstStyle>
          <a:p>
            <a:pPr lvl="0"/>
            <a:r>
              <a:rPr lang="en-US" err="1"/>
              <a:t>Firstname</a:t>
            </a:r>
            <a:r>
              <a:rPr lang="en-US"/>
              <a:t> </a:t>
            </a:r>
            <a:r>
              <a:rPr lang="en-US" err="1"/>
              <a:t>Lastname</a:t>
            </a:r>
            <a:endParaRPr lang="en-US"/>
          </a:p>
        </p:txBody>
      </p:sp>
      <p:sp>
        <p:nvSpPr>
          <p:cNvPr id="23" name="Picture Placeholder 5">
            <a:extLst>
              <a:ext uri="{FF2B5EF4-FFF2-40B4-BE49-F238E27FC236}">
                <a16:creationId xmlns:a16="http://schemas.microsoft.com/office/drawing/2014/main" id="{29E04077-10D6-41EB-8A69-26BEDC52DD52}"/>
              </a:ext>
            </a:extLst>
          </p:cNvPr>
          <p:cNvSpPr>
            <a:spLocks noGrp="1"/>
          </p:cNvSpPr>
          <p:nvPr>
            <p:ph type="pic" sz="quarter" idx="16"/>
          </p:nvPr>
        </p:nvSpPr>
        <p:spPr>
          <a:xfrm>
            <a:off x="4556688" y="1520567"/>
            <a:ext cx="3078624" cy="3828652"/>
          </a:xfrm>
          <a:prstGeom prst="rect">
            <a:avLst/>
          </a:prstGeom>
        </p:spPr>
        <p:txBody>
          <a:bodyPr/>
          <a:lstStyle/>
          <a:p>
            <a:endParaRPr lang="en-US"/>
          </a:p>
        </p:txBody>
      </p:sp>
      <p:sp>
        <p:nvSpPr>
          <p:cNvPr id="24" name="Text Placeholder 16">
            <a:extLst>
              <a:ext uri="{FF2B5EF4-FFF2-40B4-BE49-F238E27FC236}">
                <a16:creationId xmlns:a16="http://schemas.microsoft.com/office/drawing/2014/main" id="{FE881C6A-585E-4F2E-AAD4-904B32636572}"/>
              </a:ext>
            </a:extLst>
          </p:cNvPr>
          <p:cNvSpPr>
            <a:spLocks noGrp="1"/>
          </p:cNvSpPr>
          <p:nvPr>
            <p:ph type="body" sz="quarter" idx="17" hasCustomPrompt="1"/>
          </p:nvPr>
        </p:nvSpPr>
        <p:spPr>
          <a:xfrm>
            <a:off x="4556688" y="5581020"/>
            <a:ext cx="3078624" cy="683255"/>
          </a:xfrm>
          <a:prstGeom prst="rect">
            <a:avLst/>
          </a:prstGeom>
        </p:spPr>
        <p:txBody>
          <a:bodyPr lIns="0" tIns="91440" rIns="91440" bIns="91440"/>
          <a:lstStyle>
            <a:lvl1pPr marL="0" indent="0" algn="ctr">
              <a:buNone/>
              <a:defRPr sz="1800">
                <a:solidFill>
                  <a:schemeClr val="tx2"/>
                </a:solidFill>
              </a:defRPr>
            </a:lvl1pPr>
          </a:lstStyle>
          <a:p>
            <a:pPr lvl="0"/>
            <a:r>
              <a:rPr lang="en-US" err="1"/>
              <a:t>Firstname</a:t>
            </a:r>
            <a:r>
              <a:rPr lang="en-US"/>
              <a:t> </a:t>
            </a:r>
            <a:r>
              <a:rPr lang="en-US" err="1"/>
              <a:t>Lastname</a:t>
            </a:r>
            <a:endParaRPr lang="en-US"/>
          </a:p>
        </p:txBody>
      </p:sp>
      <p:sp>
        <p:nvSpPr>
          <p:cNvPr id="25" name="Picture Placeholder 5">
            <a:extLst>
              <a:ext uri="{FF2B5EF4-FFF2-40B4-BE49-F238E27FC236}">
                <a16:creationId xmlns:a16="http://schemas.microsoft.com/office/drawing/2014/main" id="{037E4323-AADE-476C-87BB-DBE2741700D2}"/>
              </a:ext>
            </a:extLst>
          </p:cNvPr>
          <p:cNvSpPr>
            <a:spLocks noGrp="1"/>
          </p:cNvSpPr>
          <p:nvPr>
            <p:ph type="pic" sz="quarter" idx="18"/>
          </p:nvPr>
        </p:nvSpPr>
        <p:spPr>
          <a:xfrm>
            <a:off x="8487685" y="1520567"/>
            <a:ext cx="3078624" cy="3828652"/>
          </a:xfrm>
          <a:prstGeom prst="rect">
            <a:avLst/>
          </a:prstGeom>
        </p:spPr>
        <p:txBody>
          <a:bodyPr/>
          <a:lstStyle/>
          <a:p>
            <a:endParaRPr lang="en-US"/>
          </a:p>
        </p:txBody>
      </p:sp>
      <p:sp>
        <p:nvSpPr>
          <p:cNvPr id="7" name="Title Placeholder 8">
            <a:extLst>
              <a:ext uri="{FF2B5EF4-FFF2-40B4-BE49-F238E27FC236}">
                <a16:creationId xmlns:a16="http://schemas.microsoft.com/office/drawing/2014/main" id="{3ECD1D85-11B8-4D3B-965F-0C6BC82DC5D4}"/>
              </a:ext>
            </a:extLst>
          </p:cNvPr>
          <p:cNvSpPr>
            <a:spLocks noGrp="1"/>
          </p:cNvSpPr>
          <p:nvPr>
            <p:ph type="title" hasCustomPrompt="1"/>
          </p:nvPr>
        </p:nvSpPr>
        <p:spPr>
          <a:xfrm>
            <a:off x="611863" y="593725"/>
            <a:ext cx="3655337" cy="685131"/>
          </a:xfrm>
          <a:prstGeom prst="rect">
            <a:avLst/>
          </a:prstGeom>
        </p:spPr>
        <p:txBody>
          <a:bodyPr vert="horz" lIns="0" tIns="45720" rIns="91440" bIns="45720" rtlCol="0" anchor="ctr">
            <a:noAutofit/>
          </a:bodyPr>
          <a:lstStyle>
            <a:lvl1pPr>
              <a:defRPr/>
            </a:lvl1pPr>
          </a:lstStyle>
          <a:p>
            <a:r>
              <a:rPr lang="en-US"/>
              <a:t>Webinar Hosts</a:t>
            </a:r>
          </a:p>
        </p:txBody>
      </p:sp>
      <p:cxnSp>
        <p:nvCxnSpPr>
          <p:cNvPr id="8" name="Straight Connector 7">
            <a:extLst>
              <a:ext uri="{FF2B5EF4-FFF2-40B4-BE49-F238E27FC236}">
                <a16:creationId xmlns:a16="http://schemas.microsoft.com/office/drawing/2014/main" id="{28B7B9C8-A0AC-4F4C-AD35-77E899DF1D5E}"/>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60ECB0-CE25-48F7-B4BD-E98C07DD5A9E}"/>
              </a:ext>
            </a:extLst>
          </p:cNvPr>
          <p:cNvSpPr>
            <a:spLocks noGrp="1"/>
          </p:cNvSpPr>
          <p:nvPr>
            <p:ph type="ftr" sz="quarter" idx="19"/>
          </p:nvPr>
        </p:nvSpPr>
        <p:spPr/>
        <p:txBody>
          <a:bodyPr/>
          <a:lstStyle/>
          <a:p>
            <a:r>
              <a:rPr lang="en-US"/>
              <a:t>Proprietary &amp; Confidential</a:t>
            </a:r>
          </a:p>
        </p:txBody>
      </p:sp>
    </p:spTree>
    <p:extLst>
      <p:ext uri="{BB962C8B-B14F-4D97-AF65-F5344CB8AC3E}">
        <p14:creationId xmlns:p14="http://schemas.microsoft.com/office/powerpoint/2010/main" val="423835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6BC683-E2C5-42FE-8366-7CE8F48CA3B4}"/>
              </a:ext>
            </a:extLst>
          </p:cNvPr>
          <p:cNvSpPr>
            <a:spLocks noGrp="1"/>
          </p:cNvSpPr>
          <p:nvPr>
            <p:ph type="ftr" sz="quarter" idx="10"/>
          </p:nvPr>
        </p:nvSpPr>
        <p:spPr/>
        <p:txBody>
          <a:bodyPr/>
          <a:lstStyle/>
          <a:p>
            <a:r>
              <a:rPr lang="en-US"/>
              <a:t>Proprietary &amp; Confidential</a:t>
            </a:r>
          </a:p>
        </p:txBody>
      </p:sp>
      <p:sp>
        <p:nvSpPr>
          <p:cNvPr id="6" name="Slide Number Placeholder 1">
            <a:extLst>
              <a:ext uri="{FF2B5EF4-FFF2-40B4-BE49-F238E27FC236}">
                <a16:creationId xmlns:a16="http://schemas.microsoft.com/office/drawing/2014/main" id="{DAB6274B-B473-4E3D-8DD3-A8127AB3D7F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533357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 Portraits">
    <p:bg>
      <p:bgPr>
        <a:solidFill>
          <a:schemeClr val="bg1"/>
        </a:soli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A7222BDA-B7C9-4363-A175-32FDFF040004}"/>
              </a:ext>
            </a:extLst>
          </p:cNvPr>
          <p:cNvSpPr>
            <a:spLocks noGrp="1"/>
          </p:cNvSpPr>
          <p:nvPr>
            <p:ph type="body" sz="quarter" idx="15" hasCustomPrompt="1"/>
          </p:nvPr>
        </p:nvSpPr>
        <p:spPr>
          <a:xfrm>
            <a:off x="8487685" y="5581020"/>
            <a:ext cx="3078624" cy="683255"/>
          </a:xfrm>
          <a:prstGeom prst="rect">
            <a:avLst/>
          </a:prstGeom>
        </p:spPr>
        <p:txBody>
          <a:bodyPr lIns="0" tIns="91440" rIns="91440" bIns="91440"/>
          <a:lstStyle>
            <a:lvl1pPr marL="0" indent="0" algn="ctr">
              <a:buNone/>
              <a:defRPr sz="2000">
                <a:solidFill>
                  <a:schemeClr val="tx2"/>
                </a:solidFill>
              </a:defRPr>
            </a:lvl1pPr>
          </a:lstStyle>
          <a:p>
            <a:pPr lvl="0"/>
            <a:r>
              <a:rPr lang="en-US" err="1"/>
              <a:t>Firstname</a:t>
            </a:r>
            <a:r>
              <a:rPr lang="en-US"/>
              <a:t> </a:t>
            </a:r>
            <a:r>
              <a:rPr lang="en-US" err="1"/>
              <a:t>Lastname</a:t>
            </a:r>
            <a:endParaRPr lang="en-US"/>
          </a:p>
        </p:txBody>
      </p:sp>
      <p:sp>
        <p:nvSpPr>
          <p:cNvPr id="23" name="Picture Placeholder 5">
            <a:extLst>
              <a:ext uri="{FF2B5EF4-FFF2-40B4-BE49-F238E27FC236}">
                <a16:creationId xmlns:a16="http://schemas.microsoft.com/office/drawing/2014/main" id="{29E04077-10D6-41EB-8A69-26BEDC52DD52}"/>
              </a:ext>
            </a:extLst>
          </p:cNvPr>
          <p:cNvSpPr>
            <a:spLocks noGrp="1"/>
          </p:cNvSpPr>
          <p:nvPr>
            <p:ph type="pic" sz="quarter" idx="16"/>
          </p:nvPr>
        </p:nvSpPr>
        <p:spPr>
          <a:xfrm>
            <a:off x="4556688" y="1520567"/>
            <a:ext cx="3078624" cy="3828652"/>
          </a:xfrm>
          <a:prstGeom prst="rect">
            <a:avLst/>
          </a:prstGeom>
        </p:spPr>
        <p:txBody>
          <a:bodyPr/>
          <a:lstStyle/>
          <a:p>
            <a:endParaRPr lang="en-US"/>
          </a:p>
        </p:txBody>
      </p:sp>
      <p:sp>
        <p:nvSpPr>
          <p:cNvPr id="24" name="Text Placeholder 16">
            <a:extLst>
              <a:ext uri="{FF2B5EF4-FFF2-40B4-BE49-F238E27FC236}">
                <a16:creationId xmlns:a16="http://schemas.microsoft.com/office/drawing/2014/main" id="{FE881C6A-585E-4F2E-AAD4-904B32636572}"/>
              </a:ext>
            </a:extLst>
          </p:cNvPr>
          <p:cNvSpPr>
            <a:spLocks noGrp="1"/>
          </p:cNvSpPr>
          <p:nvPr>
            <p:ph type="body" sz="quarter" idx="17" hasCustomPrompt="1"/>
          </p:nvPr>
        </p:nvSpPr>
        <p:spPr>
          <a:xfrm>
            <a:off x="4556688" y="5581020"/>
            <a:ext cx="3078624" cy="683255"/>
          </a:xfrm>
          <a:prstGeom prst="rect">
            <a:avLst/>
          </a:prstGeom>
        </p:spPr>
        <p:txBody>
          <a:bodyPr lIns="0" tIns="91440" rIns="91440" bIns="91440"/>
          <a:lstStyle>
            <a:lvl1pPr marL="0" indent="0" algn="ctr">
              <a:buNone/>
              <a:defRPr sz="2000">
                <a:solidFill>
                  <a:schemeClr val="tx2"/>
                </a:solidFill>
              </a:defRPr>
            </a:lvl1pPr>
          </a:lstStyle>
          <a:p>
            <a:pPr lvl="0"/>
            <a:r>
              <a:rPr lang="en-US" err="1"/>
              <a:t>Firstname</a:t>
            </a:r>
            <a:r>
              <a:rPr lang="en-US"/>
              <a:t> </a:t>
            </a:r>
            <a:r>
              <a:rPr lang="en-US" err="1"/>
              <a:t>Lastname</a:t>
            </a:r>
            <a:endParaRPr lang="en-US"/>
          </a:p>
        </p:txBody>
      </p:sp>
      <p:sp>
        <p:nvSpPr>
          <p:cNvPr id="25" name="Picture Placeholder 5">
            <a:extLst>
              <a:ext uri="{FF2B5EF4-FFF2-40B4-BE49-F238E27FC236}">
                <a16:creationId xmlns:a16="http://schemas.microsoft.com/office/drawing/2014/main" id="{037E4323-AADE-476C-87BB-DBE2741700D2}"/>
              </a:ext>
            </a:extLst>
          </p:cNvPr>
          <p:cNvSpPr>
            <a:spLocks noGrp="1"/>
          </p:cNvSpPr>
          <p:nvPr>
            <p:ph type="pic" sz="quarter" idx="18"/>
          </p:nvPr>
        </p:nvSpPr>
        <p:spPr>
          <a:xfrm>
            <a:off x="8487685" y="1520567"/>
            <a:ext cx="3078624" cy="3828652"/>
          </a:xfrm>
          <a:prstGeom prst="rect">
            <a:avLst/>
          </a:prstGeom>
        </p:spPr>
        <p:txBody>
          <a:bodyPr/>
          <a:lstStyle/>
          <a:p>
            <a:endParaRPr lang="en-US"/>
          </a:p>
        </p:txBody>
      </p:sp>
      <p:cxnSp>
        <p:nvCxnSpPr>
          <p:cNvPr id="8" name="Straight Connector 7">
            <a:extLst>
              <a:ext uri="{FF2B5EF4-FFF2-40B4-BE49-F238E27FC236}">
                <a16:creationId xmlns:a16="http://schemas.microsoft.com/office/drawing/2014/main" id="{28B7B9C8-A0AC-4F4C-AD35-77E899DF1D5E}"/>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60ECB0-CE25-48F7-B4BD-E98C07DD5A9E}"/>
              </a:ext>
            </a:extLst>
          </p:cNvPr>
          <p:cNvSpPr>
            <a:spLocks noGrp="1"/>
          </p:cNvSpPr>
          <p:nvPr>
            <p:ph type="ftr" sz="quarter" idx="19"/>
          </p:nvPr>
        </p:nvSpPr>
        <p:spPr/>
        <p:txBody>
          <a:bodyPr/>
          <a:lstStyle/>
          <a:p>
            <a:r>
              <a:rPr lang="en-US"/>
              <a:t>Proprietary &amp; Confidential</a:t>
            </a:r>
          </a:p>
        </p:txBody>
      </p:sp>
      <p:sp>
        <p:nvSpPr>
          <p:cNvPr id="3" name="Title 2">
            <a:extLst>
              <a:ext uri="{FF2B5EF4-FFF2-40B4-BE49-F238E27FC236}">
                <a16:creationId xmlns:a16="http://schemas.microsoft.com/office/drawing/2014/main" id="{C2CF3C8A-A1D4-4FB8-B05A-78E4A15A7B1F}"/>
              </a:ext>
            </a:extLst>
          </p:cNvPr>
          <p:cNvSpPr>
            <a:spLocks noGrp="1"/>
          </p:cNvSpPr>
          <p:nvPr>
            <p:ph type="title"/>
          </p:nvPr>
        </p:nvSpPr>
        <p:spPr/>
        <p:txBody>
          <a:bodyPr/>
          <a:lstStyle/>
          <a:p>
            <a:r>
              <a:rPr lang="en-US"/>
              <a:t>Click to edit Master title style</a:t>
            </a:r>
          </a:p>
        </p:txBody>
      </p:sp>
      <p:sp>
        <p:nvSpPr>
          <p:cNvPr id="10" name="Slide Number Placeholder 1">
            <a:extLst>
              <a:ext uri="{FF2B5EF4-FFF2-40B4-BE49-F238E27FC236}">
                <a16:creationId xmlns:a16="http://schemas.microsoft.com/office/drawing/2014/main" id="{FF33D0DD-133C-41B6-B275-B9A21BB0EC5C}"/>
              </a:ext>
            </a:extLst>
          </p:cNvPr>
          <p:cNvSpPr>
            <a:spLocks noGrp="1"/>
          </p:cNvSpPr>
          <p:nvPr>
            <p:ph type="sldNum" sz="quarter" idx="4"/>
          </p:nvPr>
        </p:nvSpPr>
        <p:spPr>
          <a:xfrm>
            <a:off x="1185874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579CD242-64ED-4D76-8D33-6001AA4D06D1}" type="slidenum">
              <a:rPr lang="en-US" smtClean="0"/>
              <a:pPr/>
              <a:t>‹#›</a:t>
            </a:fld>
            <a:endParaRPr lang="en-US"/>
          </a:p>
        </p:txBody>
      </p:sp>
    </p:spTree>
    <p:extLst>
      <p:ext uri="{BB962C8B-B14F-4D97-AF65-F5344CB8AC3E}">
        <p14:creationId xmlns:p14="http://schemas.microsoft.com/office/powerpoint/2010/main" val="92151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Pattern- 3 column">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sp>
        <p:nvSpPr>
          <p:cNvPr id="34" name="Title Placeholder 8">
            <a:extLst>
              <a:ext uri="{FF2B5EF4-FFF2-40B4-BE49-F238E27FC236}">
                <a16:creationId xmlns:a16="http://schemas.microsoft.com/office/drawing/2014/main" id="{5C994867-9C0A-4C66-AD0A-6169BEA5293E}"/>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35" name="Straight Connector 34">
            <a:extLst>
              <a:ext uri="{FF2B5EF4-FFF2-40B4-BE49-F238E27FC236}">
                <a16:creationId xmlns:a16="http://schemas.microsoft.com/office/drawing/2014/main" id="{2A087320-2F7A-4E1D-8395-1A6FFDBD9FA6}"/>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Text Placeholder 4">
            <a:extLst>
              <a:ext uri="{FF2B5EF4-FFF2-40B4-BE49-F238E27FC236}">
                <a16:creationId xmlns:a16="http://schemas.microsoft.com/office/drawing/2014/main" id="{84357251-247B-46F8-B4EF-02A27BC9FC3B}"/>
              </a:ext>
            </a:extLst>
          </p:cNvPr>
          <p:cNvSpPr>
            <a:spLocks noGrp="1"/>
          </p:cNvSpPr>
          <p:nvPr>
            <p:ph type="body" sz="quarter" idx="11" hasCustomPrompt="1"/>
          </p:nvPr>
        </p:nvSpPr>
        <p:spPr>
          <a:xfrm>
            <a:off x="609600" y="2301287"/>
            <a:ext cx="3200745" cy="487362"/>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37" name="Text Placeholder 4">
            <a:extLst>
              <a:ext uri="{FF2B5EF4-FFF2-40B4-BE49-F238E27FC236}">
                <a16:creationId xmlns:a16="http://schemas.microsoft.com/office/drawing/2014/main" id="{B4FA9CF6-A14A-4C43-BE99-0DF43941ED7D}"/>
              </a:ext>
            </a:extLst>
          </p:cNvPr>
          <p:cNvSpPr>
            <a:spLocks noGrp="1"/>
          </p:cNvSpPr>
          <p:nvPr>
            <p:ph type="body" sz="quarter" idx="12" hasCustomPrompt="1"/>
          </p:nvPr>
        </p:nvSpPr>
        <p:spPr>
          <a:xfrm>
            <a:off x="4495152" y="2301287"/>
            <a:ext cx="3200400" cy="518113"/>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38" name="Text Placeholder 4">
            <a:extLst>
              <a:ext uri="{FF2B5EF4-FFF2-40B4-BE49-F238E27FC236}">
                <a16:creationId xmlns:a16="http://schemas.microsoft.com/office/drawing/2014/main" id="{3F7A7479-2159-4CE1-BC81-F6FB36B8B0FC}"/>
              </a:ext>
            </a:extLst>
          </p:cNvPr>
          <p:cNvSpPr>
            <a:spLocks noGrp="1"/>
          </p:cNvSpPr>
          <p:nvPr>
            <p:ph type="body" sz="quarter" idx="13" hasCustomPrompt="1"/>
          </p:nvPr>
        </p:nvSpPr>
        <p:spPr>
          <a:xfrm>
            <a:off x="8382000" y="2301287"/>
            <a:ext cx="3200400" cy="521889"/>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39" name="Text Placeholder 7">
            <a:extLst>
              <a:ext uri="{FF2B5EF4-FFF2-40B4-BE49-F238E27FC236}">
                <a16:creationId xmlns:a16="http://schemas.microsoft.com/office/drawing/2014/main" id="{69E405F5-7DEE-4E05-AF1D-86C48B4C707B}"/>
              </a:ext>
            </a:extLst>
          </p:cNvPr>
          <p:cNvSpPr>
            <a:spLocks noGrp="1"/>
          </p:cNvSpPr>
          <p:nvPr>
            <p:ph type="body" sz="quarter" idx="14" hasCustomPrompt="1"/>
          </p:nvPr>
        </p:nvSpPr>
        <p:spPr>
          <a:xfrm>
            <a:off x="60960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40" name="Text Placeholder 7">
            <a:extLst>
              <a:ext uri="{FF2B5EF4-FFF2-40B4-BE49-F238E27FC236}">
                <a16:creationId xmlns:a16="http://schemas.microsoft.com/office/drawing/2014/main" id="{DED0BAA3-A30C-4A5B-884D-5B9FBE12454F}"/>
              </a:ext>
            </a:extLst>
          </p:cNvPr>
          <p:cNvSpPr>
            <a:spLocks noGrp="1"/>
          </p:cNvSpPr>
          <p:nvPr>
            <p:ph type="body" sz="quarter" idx="15" hasCustomPrompt="1"/>
          </p:nvPr>
        </p:nvSpPr>
        <p:spPr>
          <a:xfrm>
            <a:off x="449498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41" name="Text Placeholder 7">
            <a:extLst>
              <a:ext uri="{FF2B5EF4-FFF2-40B4-BE49-F238E27FC236}">
                <a16:creationId xmlns:a16="http://schemas.microsoft.com/office/drawing/2014/main" id="{E1AC8F02-D6EF-46F0-BDFF-DA3C814A2CA7}"/>
              </a:ext>
            </a:extLst>
          </p:cNvPr>
          <p:cNvSpPr>
            <a:spLocks noGrp="1"/>
          </p:cNvSpPr>
          <p:nvPr>
            <p:ph type="body" sz="quarter" idx="16" hasCustomPrompt="1"/>
          </p:nvPr>
        </p:nvSpPr>
        <p:spPr>
          <a:xfrm>
            <a:off x="8382000" y="3446878"/>
            <a:ext cx="3200400"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0" name="Slide Number Placeholder 1">
            <a:extLst>
              <a:ext uri="{FF2B5EF4-FFF2-40B4-BE49-F238E27FC236}">
                <a16:creationId xmlns:a16="http://schemas.microsoft.com/office/drawing/2014/main" id="{9814DF42-5D6C-4B98-9961-CF28742C8B60}"/>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803413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side index- patter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F60BCD-FF6F-4F8F-8FE6-28D2527721A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08" r="3208"/>
          <a:stretch/>
        </p:blipFill>
        <p:spPr>
          <a:xfrm>
            <a:off x="0" y="-1624"/>
            <a:ext cx="12192000" cy="6861249"/>
          </a:xfrm>
          <a:prstGeom prst="rect">
            <a:avLst/>
          </a:prstGeom>
        </p:spPr>
      </p:pic>
      <p:sp>
        <p:nvSpPr>
          <p:cNvPr id="7" name="Text Placeholder 14">
            <a:extLst>
              <a:ext uri="{FF2B5EF4-FFF2-40B4-BE49-F238E27FC236}">
                <a16:creationId xmlns:a16="http://schemas.microsoft.com/office/drawing/2014/main" id="{5EBFFA4E-B0F9-4237-8546-8A1BC9D4CBA3}"/>
              </a:ext>
            </a:extLst>
          </p:cNvPr>
          <p:cNvSpPr>
            <a:spLocks noGrp="1"/>
          </p:cNvSpPr>
          <p:nvPr>
            <p:ph type="body" sz="quarter" idx="11"/>
          </p:nvPr>
        </p:nvSpPr>
        <p:spPr>
          <a:xfrm>
            <a:off x="611864" y="1965977"/>
            <a:ext cx="3380699" cy="4298298"/>
          </a:xfrm>
          <a:prstGeom prst="rect">
            <a:avLst/>
          </a:prstGeom>
        </p:spPr>
        <p:txBody>
          <a:bodyPr lIns="0"/>
          <a:lstStyle>
            <a:lvl1pPr marL="0" indent="0">
              <a:lnSpc>
                <a:spcPts val="3800"/>
              </a:lnSpc>
              <a:buNone/>
              <a:defRPr sz="2000"/>
            </a:lvl1pPr>
          </a:lstStyle>
          <a:p>
            <a:pPr lvl="0"/>
            <a:endParaRPr lang="en-US"/>
          </a:p>
        </p:txBody>
      </p:sp>
      <p:sp>
        <p:nvSpPr>
          <p:cNvPr id="5" name="Text Placeholder 14">
            <a:extLst>
              <a:ext uri="{FF2B5EF4-FFF2-40B4-BE49-F238E27FC236}">
                <a16:creationId xmlns:a16="http://schemas.microsoft.com/office/drawing/2014/main" id="{79C8949C-641B-4B2D-9541-592116EB4C06}"/>
              </a:ext>
            </a:extLst>
          </p:cNvPr>
          <p:cNvSpPr>
            <a:spLocks noGrp="1"/>
          </p:cNvSpPr>
          <p:nvPr>
            <p:ph type="body" sz="quarter" idx="12" hasCustomPrompt="1"/>
          </p:nvPr>
        </p:nvSpPr>
        <p:spPr>
          <a:xfrm>
            <a:off x="4267200" y="1965977"/>
            <a:ext cx="7315200" cy="4298298"/>
          </a:xfrm>
          <a:prstGeom prst="rect">
            <a:avLst/>
          </a:prstGeom>
        </p:spPr>
        <p:txBody>
          <a:bodyPr lIns="0"/>
          <a:lstStyle>
            <a:lvl1pPr marL="0" indent="0">
              <a:lnSpc>
                <a:spcPts val="3600"/>
              </a:lnSpc>
              <a:buNone/>
              <a:defRPr sz="2000"/>
            </a:lvl1pPr>
          </a:lstStyle>
          <a:p>
            <a:pPr lvl="0"/>
            <a:r>
              <a:rPr lang="en-US"/>
              <a:t>Ipsum </a:t>
            </a:r>
            <a:r>
              <a:rPr lang="en-US" err="1"/>
              <a:t>voluptate</a:t>
            </a:r>
            <a:r>
              <a:rPr lang="en-US"/>
              <a:t> small batch subway tile, vinyl umami </a:t>
            </a:r>
            <a:r>
              <a:rPr lang="en-US" err="1"/>
              <a:t>etsy</a:t>
            </a:r>
            <a:r>
              <a:rPr lang="en-US"/>
              <a:t> banh mi cardigan. Letterpress brunch messenger bag </a:t>
            </a:r>
            <a:r>
              <a:rPr lang="en-US" err="1"/>
              <a:t>etsy</a:t>
            </a:r>
            <a:r>
              <a:rPr lang="en-US"/>
              <a:t> offal. Do tofu irony cred ipsum poutine </a:t>
            </a:r>
            <a:r>
              <a:rPr lang="en-US" err="1"/>
              <a:t>af</a:t>
            </a:r>
            <a:r>
              <a:rPr lang="en-US"/>
              <a:t> hoodie fanny pack cronut </a:t>
            </a:r>
            <a:r>
              <a:rPr lang="en-US" err="1"/>
              <a:t>irure</a:t>
            </a:r>
            <a:r>
              <a:rPr lang="en-US"/>
              <a:t> leggings </a:t>
            </a:r>
            <a:r>
              <a:rPr lang="en-US" err="1"/>
              <a:t>helvetica</a:t>
            </a:r>
            <a:r>
              <a:rPr lang="en-US"/>
              <a:t> viral jianbing. Quinoa </a:t>
            </a:r>
            <a:r>
              <a:rPr lang="en-US" err="1"/>
              <a:t>ea</a:t>
            </a:r>
            <a:r>
              <a:rPr lang="en-US"/>
              <a:t> </a:t>
            </a:r>
            <a:r>
              <a:rPr lang="en-US" err="1"/>
              <a:t>tempor</a:t>
            </a:r>
            <a:r>
              <a:rPr lang="en-US"/>
              <a:t>, </a:t>
            </a:r>
            <a:r>
              <a:rPr lang="en-US" err="1"/>
              <a:t>fingerstache</a:t>
            </a:r>
            <a:r>
              <a:rPr lang="en-US"/>
              <a:t> raw denim fixie cronut </a:t>
            </a:r>
            <a:r>
              <a:rPr lang="en-US" err="1"/>
              <a:t>consectetur</a:t>
            </a:r>
            <a:r>
              <a:rPr lang="en-US"/>
              <a:t> readymade </a:t>
            </a:r>
            <a:r>
              <a:rPr lang="en-US" err="1"/>
              <a:t>incididunt</a:t>
            </a:r>
            <a:r>
              <a:rPr lang="en-US"/>
              <a:t> selvage everyday carry PBR&amp;B</a:t>
            </a:r>
          </a:p>
        </p:txBody>
      </p:sp>
      <p:sp>
        <p:nvSpPr>
          <p:cNvPr id="6" name="Title Placeholder 8">
            <a:extLst>
              <a:ext uri="{FF2B5EF4-FFF2-40B4-BE49-F238E27FC236}">
                <a16:creationId xmlns:a16="http://schemas.microsoft.com/office/drawing/2014/main" id="{0B34E6D3-4CE4-4A23-AAAD-5E80B5FFEA90}"/>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sz="3600"/>
            </a:lvl1pPr>
          </a:lstStyle>
          <a:p>
            <a:endParaRPr lang="en-US"/>
          </a:p>
        </p:txBody>
      </p:sp>
      <p:cxnSp>
        <p:nvCxnSpPr>
          <p:cNvPr id="9" name="Straight Connector 8">
            <a:extLst>
              <a:ext uri="{FF2B5EF4-FFF2-40B4-BE49-F238E27FC236}">
                <a16:creationId xmlns:a16="http://schemas.microsoft.com/office/drawing/2014/main" id="{C7932D2D-015F-431A-A808-F1B9F3B95BBB}"/>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35B3ABF-5ADE-47B4-9C6E-C868C5354E7A}"/>
              </a:ext>
            </a:extLst>
          </p:cNvPr>
          <p:cNvSpPr>
            <a:spLocks noGrp="1"/>
          </p:cNvSpPr>
          <p:nvPr>
            <p:ph type="ftr" sz="quarter" idx="13"/>
          </p:nvPr>
        </p:nvSpPr>
        <p:spPr/>
        <p:txBody>
          <a:bodyPr/>
          <a:lstStyle/>
          <a:p>
            <a:r>
              <a:rPr lang="en-US"/>
              <a:t>Proprietary &amp; Confidential</a:t>
            </a:r>
          </a:p>
        </p:txBody>
      </p:sp>
      <p:sp>
        <p:nvSpPr>
          <p:cNvPr id="11" name="Slide Number Placeholder 1">
            <a:extLst>
              <a:ext uri="{FF2B5EF4-FFF2-40B4-BE49-F238E27FC236}">
                <a16:creationId xmlns:a16="http://schemas.microsoft.com/office/drawing/2014/main" id="{E672F829-3C1F-48E1-BBF7-5B512C5F530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grpSp>
        <p:nvGrpSpPr>
          <p:cNvPr id="10" name="Group 9">
            <a:extLst>
              <a:ext uri="{FF2B5EF4-FFF2-40B4-BE49-F238E27FC236}">
                <a16:creationId xmlns:a16="http://schemas.microsoft.com/office/drawing/2014/main" id="{E885CA73-E639-44B5-8F07-09FF8091133A}"/>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12" name="Freeform 5">
              <a:extLst>
                <a:ext uri="{FF2B5EF4-FFF2-40B4-BE49-F238E27FC236}">
                  <a16:creationId xmlns:a16="http://schemas.microsoft.com/office/drawing/2014/main" id="{F4055525-9776-462B-AFC7-B2EE3A43ECA5}"/>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88BF623-0DF2-45D3-BC72-72652FAF5F5F}"/>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3CD88EC5-94EB-42D2-8E0E-498A85518A65}"/>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4BEA2CFF-B39F-4FD3-A858-665223E26A2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7B993F5C-4F45-465A-9589-BFB7DE2ADC7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F566C697-7D7A-4837-9AA9-49BA14D07337}"/>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9CA3F9DF-7D54-4CC4-8551-3AFE04FA10C4}"/>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DBEFD0CD-1700-4D65-91F5-0A93C90550F2}"/>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F4DC9C8E-B3B5-4B13-B558-938E0A28DDA4}"/>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2885F678-07BF-4051-99DB-899BCA4E8D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8270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Pattern- righ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550981-80E1-4A14-8931-F11B6DC2A0CA}"/>
              </a:ext>
            </a:extLst>
          </p:cNvPr>
          <p:cNvSpPr/>
          <p:nvPr userDrawn="1"/>
        </p:nvSpPr>
        <p:spPr>
          <a:xfrm>
            <a:off x="0" y="0"/>
            <a:ext cx="121920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sp>
        <p:nvSpPr>
          <p:cNvPr id="30" name="Title Placeholder 8">
            <a:extLst>
              <a:ext uri="{FF2B5EF4-FFF2-40B4-BE49-F238E27FC236}">
                <a16:creationId xmlns:a16="http://schemas.microsoft.com/office/drawing/2014/main" id="{5871A2D9-742E-43AE-9E6B-949C9B47F054}"/>
              </a:ext>
            </a:extLst>
          </p:cNvPr>
          <p:cNvSpPr>
            <a:spLocks noGrp="1"/>
          </p:cNvSpPr>
          <p:nvPr>
            <p:ph type="title"/>
          </p:nvPr>
        </p:nvSpPr>
        <p:spPr>
          <a:xfrm>
            <a:off x="4632976" y="594391"/>
            <a:ext cx="3931299" cy="685131"/>
          </a:xfrm>
          <a:prstGeom prst="rect">
            <a:avLst/>
          </a:prstGeom>
        </p:spPr>
        <p:txBody>
          <a:bodyPr vert="horz" lIns="0" tIns="45720" rIns="91440" bIns="45720" rtlCol="0" anchor="ctr">
            <a:noAutofit/>
          </a:bodyPr>
          <a:lstStyle>
            <a:lvl1pPr>
              <a:defRPr sz="3600">
                <a:solidFill>
                  <a:schemeClr val="tx1"/>
                </a:solidFill>
              </a:defRPr>
            </a:lvl1pPr>
          </a:lstStyle>
          <a:p>
            <a:endParaRPr lang="en-US"/>
          </a:p>
        </p:txBody>
      </p:sp>
      <p:sp>
        <p:nvSpPr>
          <p:cNvPr id="31" name="Picture Placeholder 2">
            <a:extLst>
              <a:ext uri="{FF2B5EF4-FFF2-40B4-BE49-F238E27FC236}">
                <a16:creationId xmlns:a16="http://schemas.microsoft.com/office/drawing/2014/main" id="{F27642A6-C834-4A26-89F6-02EAC10571BF}"/>
              </a:ext>
            </a:extLst>
          </p:cNvPr>
          <p:cNvSpPr>
            <a:spLocks noGrp="1"/>
          </p:cNvSpPr>
          <p:nvPr>
            <p:ph type="pic" sz="quarter" idx="20"/>
          </p:nvPr>
        </p:nvSpPr>
        <p:spPr>
          <a:xfrm>
            <a:off x="0" y="17228"/>
            <a:ext cx="4267200" cy="6858000"/>
          </a:xfrm>
          <a:prstGeom prst="rect">
            <a:avLst/>
          </a:prstGeom>
        </p:spPr>
        <p:txBody>
          <a:bodyPr/>
          <a:lstStyle/>
          <a:p>
            <a:endParaRPr lang="en-US"/>
          </a:p>
        </p:txBody>
      </p:sp>
      <p:cxnSp>
        <p:nvCxnSpPr>
          <p:cNvPr id="32" name="Straight Connector 31">
            <a:extLst>
              <a:ext uri="{FF2B5EF4-FFF2-40B4-BE49-F238E27FC236}">
                <a16:creationId xmlns:a16="http://schemas.microsoft.com/office/drawing/2014/main" id="{F847B438-B77C-485B-974D-548B862C5466}"/>
              </a:ext>
            </a:extLst>
          </p:cNvPr>
          <p:cNvCxnSpPr>
            <a:cxnSpLocks/>
          </p:cNvCxnSpPr>
          <p:nvPr userDrawn="1"/>
        </p:nvCxnSpPr>
        <p:spPr>
          <a:xfrm flipV="1">
            <a:off x="463297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 Placeholder 3">
            <a:extLst>
              <a:ext uri="{FF2B5EF4-FFF2-40B4-BE49-F238E27FC236}">
                <a16:creationId xmlns:a16="http://schemas.microsoft.com/office/drawing/2014/main" id="{88255691-3149-4935-89C9-8F3F501EB51B}"/>
              </a:ext>
            </a:extLst>
          </p:cNvPr>
          <p:cNvSpPr>
            <a:spLocks noGrp="1"/>
          </p:cNvSpPr>
          <p:nvPr>
            <p:ph type="body" sz="quarter" idx="21"/>
          </p:nvPr>
        </p:nvSpPr>
        <p:spPr>
          <a:xfrm>
            <a:off x="4539950" y="1964659"/>
            <a:ext cx="7042450" cy="4298950"/>
          </a:xfrm>
          <a:prstGeom prst="rect">
            <a:avLst/>
          </a:prstGeom>
        </p:spPr>
        <p:txBody>
          <a:bodyPr/>
          <a:lstStyle>
            <a:lvl1pPr marL="0" indent="0">
              <a:buNone/>
              <a:defRPr/>
            </a:lvl1pPr>
          </a:lstStyle>
          <a:p>
            <a:pPr lvl="0"/>
            <a:endParaRPr lang="en-US"/>
          </a:p>
        </p:txBody>
      </p:sp>
      <p:sp>
        <p:nvSpPr>
          <p:cNvPr id="34" name="Slide Number Placeholder 1">
            <a:extLst>
              <a:ext uri="{FF2B5EF4-FFF2-40B4-BE49-F238E27FC236}">
                <a16:creationId xmlns:a16="http://schemas.microsoft.com/office/drawing/2014/main" id="{96393698-518C-4CCB-BF06-B3A5432E9C05}"/>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4196124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Pattern- left">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E12785E-1762-4E4B-AE56-2B68E8E3BF9D}"/>
              </a:ext>
            </a:extLst>
          </p:cNvPr>
          <p:cNvSpPr/>
          <p:nvPr userDrawn="1"/>
        </p:nvSpPr>
        <p:spPr>
          <a:xfrm rot="10800000">
            <a:off x="-1" y="-17228"/>
            <a:ext cx="12191999" cy="6858000"/>
          </a:xfrm>
          <a:prstGeom prst="rect">
            <a:avLst/>
          </a:prstGeom>
          <a:gradFill>
            <a:gsLst>
              <a:gs pos="0">
                <a:schemeClr val="bg1"/>
              </a:gs>
              <a:gs pos="53000">
                <a:srgbClr val="FFFFFF">
                  <a:alpha val="54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Picture Placeholder 2">
            <a:extLst>
              <a:ext uri="{FF2B5EF4-FFF2-40B4-BE49-F238E27FC236}">
                <a16:creationId xmlns:a16="http://schemas.microsoft.com/office/drawing/2014/main" id="{17AD4A5A-D5F2-4FDF-911A-D219F0555E10}"/>
              </a:ext>
            </a:extLst>
          </p:cNvPr>
          <p:cNvSpPr>
            <a:spLocks noGrp="1"/>
          </p:cNvSpPr>
          <p:nvPr>
            <p:ph type="pic" sz="quarter" idx="20"/>
          </p:nvPr>
        </p:nvSpPr>
        <p:spPr>
          <a:xfrm>
            <a:off x="7924800" y="-28528"/>
            <a:ext cx="4267200" cy="6840771"/>
          </a:xfrm>
          <a:prstGeom prst="rect">
            <a:avLst/>
          </a:prstGeom>
        </p:spPr>
        <p:txBody>
          <a:bodyPr/>
          <a:lstStyle/>
          <a:p>
            <a:endParaRPr lang="en-US"/>
          </a:p>
        </p:txBody>
      </p:sp>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Text Placeholder 3">
            <a:extLst>
              <a:ext uri="{FF2B5EF4-FFF2-40B4-BE49-F238E27FC236}">
                <a16:creationId xmlns:a16="http://schemas.microsoft.com/office/drawing/2014/main" id="{2DE3F6AD-0A07-40FC-9C89-A85E19A67BE0}"/>
              </a:ext>
            </a:extLst>
          </p:cNvPr>
          <p:cNvSpPr>
            <a:spLocks noGrp="1"/>
          </p:cNvSpPr>
          <p:nvPr>
            <p:ph type="body" sz="quarter" idx="21"/>
          </p:nvPr>
        </p:nvSpPr>
        <p:spPr>
          <a:xfrm>
            <a:off x="608014" y="1965325"/>
            <a:ext cx="7042450" cy="4298950"/>
          </a:xfrm>
          <a:prstGeom prst="rect">
            <a:avLst/>
          </a:prstGeom>
        </p:spPr>
        <p:txBody>
          <a:bodyPr/>
          <a:lstStyle>
            <a:lvl1pPr marL="0" indent="0">
              <a:buNone/>
              <a:defRPr/>
            </a:lvl1pPr>
          </a:lstStyle>
          <a:p>
            <a:pPr lvl="0"/>
            <a:endParaRPr lang="en-US"/>
          </a:p>
        </p:txBody>
      </p:sp>
      <p:sp>
        <p:nvSpPr>
          <p:cNvPr id="43" name="Title Placeholder 8">
            <a:extLst>
              <a:ext uri="{FF2B5EF4-FFF2-40B4-BE49-F238E27FC236}">
                <a16:creationId xmlns:a16="http://schemas.microsoft.com/office/drawing/2014/main" id="{4DFACE51-881F-41FF-A7FF-87EB8A51D811}"/>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44" name="Straight Connector 43">
            <a:extLst>
              <a:ext uri="{FF2B5EF4-FFF2-40B4-BE49-F238E27FC236}">
                <a16:creationId xmlns:a16="http://schemas.microsoft.com/office/drawing/2014/main" id="{381003EC-3351-4762-B6EF-3D1E1168F104}"/>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Slide Number Placeholder 1">
            <a:extLst>
              <a:ext uri="{FF2B5EF4-FFF2-40B4-BE49-F238E27FC236}">
                <a16:creationId xmlns:a16="http://schemas.microsoft.com/office/drawing/2014/main" id="{F464E044-F807-4C19-8A7D-FCF6CE208885}"/>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181433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pattern- Title + Content">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E12785E-1762-4E4B-AE56-2B68E8E3BF9D}"/>
              </a:ext>
            </a:extLst>
          </p:cNvPr>
          <p:cNvSpPr/>
          <p:nvPr userDrawn="1"/>
        </p:nvSpPr>
        <p:spPr>
          <a:xfrm rot="10800000">
            <a:off x="-49746" y="0"/>
            <a:ext cx="12191999" cy="6858000"/>
          </a:xfrm>
          <a:prstGeom prst="rect">
            <a:avLst/>
          </a:prstGeom>
          <a:gradFill>
            <a:gsLst>
              <a:gs pos="0">
                <a:schemeClr val="bg1"/>
              </a:gs>
              <a:gs pos="53000">
                <a:srgbClr val="FFFFFF">
                  <a:alpha val="54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Text Placeholder 3">
            <a:extLst>
              <a:ext uri="{FF2B5EF4-FFF2-40B4-BE49-F238E27FC236}">
                <a16:creationId xmlns:a16="http://schemas.microsoft.com/office/drawing/2014/main" id="{2DE3F6AD-0A07-40FC-9C89-A85E19A67BE0}"/>
              </a:ext>
            </a:extLst>
          </p:cNvPr>
          <p:cNvSpPr>
            <a:spLocks noGrp="1"/>
          </p:cNvSpPr>
          <p:nvPr>
            <p:ph type="body" sz="quarter" idx="21"/>
          </p:nvPr>
        </p:nvSpPr>
        <p:spPr>
          <a:xfrm>
            <a:off x="608014" y="1965325"/>
            <a:ext cx="10974386" cy="4298950"/>
          </a:xfrm>
          <a:prstGeom prst="rect">
            <a:avLst/>
          </a:prstGeom>
        </p:spPr>
        <p:txBody>
          <a:bodyPr/>
          <a:lstStyle>
            <a:lvl1pPr marL="0" indent="0">
              <a:buNone/>
              <a:defRPr/>
            </a:lvl1pPr>
          </a:lstStyle>
          <a:p>
            <a:pPr lvl="0"/>
            <a:endParaRPr lang="en-US"/>
          </a:p>
        </p:txBody>
      </p:sp>
      <p:sp>
        <p:nvSpPr>
          <p:cNvPr id="43" name="Title Placeholder 8">
            <a:extLst>
              <a:ext uri="{FF2B5EF4-FFF2-40B4-BE49-F238E27FC236}">
                <a16:creationId xmlns:a16="http://schemas.microsoft.com/office/drawing/2014/main" id="{4DFACE51-881F-41FF-A7FF-87EB8A51D811}"/>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44" name="Straight Connector 43">
            <a:extLst>
              <a:ext uri="{FF2B5EF4-FFF2-40B4-BE49-F238E27FC236}">
                <a16:creationId xmlns:a16="http://schemas.microsoft.com/office/drawing/2014/main" id="{381003EC-3351-4762-B6EF-3D1E1168F104}"/>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Slide Number Placeholder 1">
            <a:extLst>
              <a:ext uri="{FF2B5EF4-FFF2-40B4-BE49-F238E27FC236}">
                <a16:creationId xmlns:a16="http://schemas.microsoft.com/office/drawing/2014/main" id="{877B7F7A-214B-4B71-A894-E267AB6B45E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1157670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pattern- blank + title">
    <p:bg>
      <p:bgPr>
        <a:solidFill>
          <a:schemeClr val="bg1"/>
        </a:solidFill>
        <a:effectLst/>
      </p:bgPr>
    </p:bg>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itle Placeholder 8">
            <a:extLst>
              <a:ext uri="{FF2B5EF4-FFF2-40B4-BE49-F238E27FC236}">
                <a16:creationId xmlns:a16="http://schemas.microsoft.com/office/drawing/2014/main" id="{980E3E83-685A-4B82-A8D4-D83354574403}"/>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32" name="Straight Connector 31">
            <a:extLst>
              <a:ext uri="{FF2B5EF4-FFF2-40B4-BE49-F238E27FC236}">
                <a16:creationId xmlns:a16="http://schemas.microsoft.com/office/drawing/2014/main" id="{A6030ED7-00B9-4F8C-9619-087FCFD6BCCD}"/>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Slide Number Placeholder 1">
            <a:extLst>
              <a:ext uri="{FF2B5EF4-FFF2-40B4-BE49-F238E27FC236}">
                <a16:creationId xmlns:a16="http://schemas.microsoft.com/office/drawing/2014/main" id="{146227B9-4578-4142-B07E-289CEBBF01B1}"/>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4110723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hite pattern- blank">
    <p:bg>
      <p:bgPr>
        <a:solidFill>
          <a:schemeClr val="bg1"/>
        </a:solidFill>
        <a:effectLst/>
      </p:bgPr>
    </p:bg>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Slide Number Placeholder 1">
            <a:extLst>
              <a:ext uri="{FF2B5EF4-FFF2-40B4-BE49-F238E27FC236}">
                <a16:creationId xmlns:a16="http://schemas.microsoft.com/office/drawing/2014/main" id="{146227B9-4578-4142-B07E-289CEBBF01B1}"/>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93826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d Grey">
    <p:bg>
      <p:bgPr>
        <a:solidFill>
          <a:schemeClr val="tx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8373AE3-F3D4-486E-BEE3-6FCDA190D357}"/>
              </a:ext>
            </a:extLst>
          </p:cNvPr>
          <p:cNvSpPr>
            <a:spLocks noGrp="1"/>
          </p:cNvSpPr>
          <p:nvPr>
            <p:ph type="title" hasCustomPrompt="1"/>
          </p:nvPr>
        </p:nvSpPr>
        <p:spPr>
          <a:xfrm>
            <a:off x="609599" y="2635757"/>
            <a:ext cx="5486399" cy="776929"/>
          </a:xfrm>
        </p:spPr>
        <p:txBody>
          <a:bodyPr rIns="91440">
            <a:normAutofit/>
          </a:bodyPr>
          <a:lstStyle>
            <a:lvl1pPr>
              <a:defRPr sz="4800">
                <a:latin typeface="+mj-lt"/>
              </a:defRPr>
            </a:lvl1pPr>
          </a:lstStyle>
          <a:p>
            <a:r>
              <a:rPr lang="en-US"/>
              <a:t>Presentation Title</a:t>
            </a:r>
          </a:p>
        </p:txBody>
      </p:sp>
      <p:grpSp>
        <p:nvGrpSpPr>
          <p:cNvPr id="28" name="Group 27">
            <a:extLst>
              <a:ext uri="{FF2B5EF4-FFF2-40B4-BE49-F238E27FC236}">
                <a16:creationId xmlns:a16="http://schemas.microsoft.com/office/drawing/2014/main" id="{E5D7794B-927C-45EE-B692-1945AA559297}"/>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9" name="Freeform 5">
              <a:extLst>
                <a:ext uri="{FF2B5EF4-FFF2-40B4-BE49-F238E27FC236}">
                  <a16:creationId xmlns:a16="http://schemas.microsoft.com/office/drawing/2014/main" id="{AAC03C59-B451-40C2-8CF5-1862FFF46108}"/>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57D1D09C-988C-4C01-9372-EEEFAD8D7593}"/>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3BD46C8C-A483-4D83-8481-5804202CE2DF}"/>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06F0E826-E727-4D45-AA1C-8D65EF4D59C1}"/>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E7ACB67A-FC23-4930-8876-FE84ABA71EB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B6BE8F33-27B4-490B-AD26-36A6FBDFD482}"/>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650525B8-CAD6-4F35-87A8-40304D5D7E6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86FBAEBC-797C-44C5-BACD-23BA2660A01B}"/>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07F93EC3-ADCF-47D4-B79E-10A7CFA25AE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5CB8F1B6-8A79-4A51-9212-D70BD169873E}"/>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3E120EE2-BF63-442C-84F9-13C8225186D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2900"/>
          <a:stretch/>
        </p:blipFill>
        <p:spPr>
          <a:xfrm>
            <a:off x="6934977" y="3429000"/>
            <a:ext cx="5257023" cy="3444539"/>
          </a:xfrm>
          <a:prstGeom prst="rect">
            <a:avLst/>
          </a:prstGeom>
        </p:spPr>
      </p:pic>
    </p:spTree>
    <p:extLst>
      <p:ext uri="{BB962C8B-B14F-4D97-AF65-F5344CB8AC3E}">
        <p14:creationId xmlns:p14="http://schemas.microsoft.com/office/powerpoint/2010/main" val="223797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ark Pattern- left">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C7D0D-D83F-4A35-86B9-5F9E6094F45D}"/>
              </a:ext>
            </a:extLst>
          </p:cNvPr>
          <p:cNvSpPr>
            <a:spLocks noGrp="1"/>
          </p:cNvSpPr>
          <p:nvPr>
            <p:ph type="ftr" sz="quarter" idx="10"/>
          </p:nvPr>
        </p:nvSpPr>
        <p:spPr/>
        <p:txBody>
          <a:bodyPr/>
          <a:lstStyle/>
          <a:p>
            <a:r>
              <a:rPr lang="en-US"/>
              <a:t>Proprietary &amp; Confidential</a:t>
            </a:r>
          </a:p>
        </p:txBody>
      </p:sp>
      <p:grpSp>
        <p:nvGrpSpPr>
          <p:cNvPr id="17" name="Group 16">
            <a:extLst>
              <a:ext uri="{FF2B5EF4-FFF2-40B4-BE49-F238E27FC236}">
                <a16:creationId xmlns:a16="http://schemas.microsoft.com/office/drawing/2014/main" id="{DA592002-6AFA-472C-B2E3-AD4255880AC5}"/>
              </a:ext>
            </a:extLst>
          </p:cNvPr>
          <p:cNvGrpSpPr>
            <a:grpSpLocks noChangeAspect="1"/>
          </p:cNvGrpSpPr>
          <p:nvPr userDrawn="1"/>
        </p:nvGrpSpPr>
        <p:grpSpPr bwMode="auto">
          <a:xfrm>
            <a:off x="609600" y="6446487"/>
            <a:ext cx="1790611" cy="233531"/>
            <a:chOff x="2386" y="1973"/>
            <a:chExt cx="2883" cy="376"/>
          </a:xfrm>
          <a:solidFill>
            <a:schemeClr val="bg1"/>
          </a:solidFill>
        </p:grpSpPr>
        <p:sp>
          <p:nvSpPr>
            <p:cNvPr id="18" name="Freeform 5">
              <a:extLst>
                <a:ext uri="{FF2B5EF4-FFF2-40B4-BE49-F238E27FC236}">
                  <a16:creationId xmlns:a16="http://schemas.microsoft.com/office/drawing/2014/main" id="{68099E9F-AEC5-4E15-BD69-E9B0309968E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F275FB54-A456-49E6-A512-73E5D056F339}"/>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4ED4C10D-1397-4917-8007-8D9E7023EFC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0196D95D-9C36-4C31-AADF-160846CFEE6D}"/>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2D61C80E-C7C4-4D0F-A536-6DC618ACF35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95B3C3E-E86A-47F3-A985-D95CB4DFA806}"/>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a:extLst>
                <a:ext uri="{FF2B5EF4-FFF2-40B4-BE49-F238E27FC236}">
                  <a16:creationId xmlns:a16="http://schemas.microsoft.com/office/drawing/2014/main" id="{25568C7D-2C57-4BB4-9B25-090B5F91621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id="{486BFB52-8138-4183-B126-E5BCB909EE47}"/>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F1F73F90-FBCE-4BD1-8727-78E52167C35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id="{E11AF385-8771-4C1C-9324-FD2793E93DE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3">
            <a:extLst>
              <a:ext uri="{FF2B5EF4-FFF2-40B4-BE49-F238E27FC236}">
                <a16:creationId xmlns:a16="http://schemas.microsoft.com/office/drawing/2014/main" id="{A86D10AC-144C-4DCB-A638-71CBFD65FA55}"/>
              </a:ext>
            </a:extLst>
          </p:cNvPr>
          <p:cNvSpPr>
            <a:spLocks noGrp="1"/>
          </p:cNvSpPr>
          <p:nvPr>
            <p:ph type="body" sz="quarter" idx="11" hasCustomPrompt="1"/>
          </p:nvPr>
        </p:nvSpPr>
        <p:spPr>
          <a:xfrm>
            <a:off x="609600" y="2286012"/>
            <a:ext cx="7527131" cy="2285975"/>
          </a:xfrm>
          <a:prstGeom prst="rect">
            <a:avLst/>
          </a:prstGeom>
        </p:spPr>
        <p:txBody>
          <a:bodyPr lIns="0"/>
          <a:lstStyle>
            <a:lvl1pPr marL="0" indent="0">
              <a:lnSpc>
                <a:spcPts val="4000"/>
              </a:lnSpc>
              <a:buNone/>
              <a:defRPr sz="2800" b="0">
                <a:solidFill>
                  <a:schemeClr val="bg1"/>
                </a:solidFill>
              </a:defRPr>
            </a:lvl1pPr>
          </a:lstStyle>
          <a:p>
            <a:pPr lvl="0"/>
            <a:r>
              <a:rPr lang="en-US"/>
              <a:t>This is a fancy paragraph for making a bold statement or a quote or something. Cloud bread vaporware man bun </a:t>
            </a:r>
            <a:r>
              <a:rPr lang="en-US" err="1"/>
              <a:t>knausgaard</a:t>
            </a:r>
            <a:r>
              <a:rPr lang="en-US"/>
              <a:t> actually.. </a:t>
            </a:r>
          </a:p>
        </p:txBody>
      </p:sp>
      <p:cxnSp>
        <p:nvCxnSpPr>
          <p:cNvPr id="30" name="Straight Connector 29">
            <a:extLst>
              <a:ext uri="{FF2B5EF4-FFF2-40B4-BE49-F238E27FC236}">
                <a16:creationId xmlns:a16="http://schemas.microsoft.com/office/drawing/2014/main" id="{944173AC-B8FC-4214-9AB0-391AE684BE21}"/>
              </a:ext>
            </a:extLst>
          </p:cNvPr>
          <p:cNvCxnSpPr>
            <a:cxnSpLocks/>
          </p:cNvCxnSpPr>
          <p:nvPr userDrawn="1"/>
        </p:nvCxnSpPr>
        <p:spPr>
          <a:xfrm flipV="1">
            <a:off x="607356" y="4983463"/>
            <a:ext cx="3385207" cy="1"/>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Slide Number Placeholder 1">
            <a:extLst>
              <a:ext uri="{FF2B5EF4-FFF2-40B4-BE49-F238E27FC236}">
                <a16:creationId xmlns:a16="http://schemas.microsoft.com/office/drawing/2014/main" id="{FEB51C19-0177-4C62-8B28-267DAF158E9C}"/>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6095381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Pattern- blank">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C7D0D-D83F-4A35-86B9-5F9E6094F45D}"/>
              </a:ext>
            </a:extLst>
          </p:cNvPr>
          <p:cNvSpPr>
            <a:spLocks noGrp="1"/>
          </p:cNvSpPr>
          <p:nvPr>
            <p:ph type="ftr" sz="quarter" idx="10"/>
          </p:nvPr>
        </p:nvSpPr>
        <p:spPr/>
        <p:txBody>
          <a:bodyPr/>
          <a:lstStyle/>
          <a:p>
            <a:r>
              <a:rPr lang="en-US"/>
              <a:t>Proprietary &amp; Confidential</a:t>
            </a:r>
          </a:p>
        </p:txBody>
      </p:sp>
      <p:grpSp>
        <p:nvGrpSpPr>
          <p:cNvPr id="17" name="Group 16">
            <a:extLst>
              <a:ext uri="{FF2B5EF4-FFF2-40B4-BE49-F238E27FC236}">
                <a16:creationId xmlns:a16="http://schemas.microsoft.com/office/drawing/2014/main" id="{DA592002-6AFA-472C-B2E3-AD4255880AC5}"/>
              </a:ext>
            </a:extLst>
          </p:cNvPr>
          <p:cNvGrpSpPr>
            <a:grpSpLocks noChangeAspect="1"/>
          </p:cNvGrpSpPr>
          <p:nvPr userDrawn="1"/>
        </p:nvGrpSpPr>
        <p:grpSpPr bwMode="auto">
          <a:xfrm>
            <a:off x="609600" y="6446487"/>
            <a:ext cx="1790611" cy="233531"/>
            <a:chOff x="2386" y="1973"/>
            <a:chExt cx="2883" cy="376"/>
          </a:xfrm>
          <a:solidFill>
            <a:schemeClr val="bg1"/>
          </a:solidFill>
        </p:grpSpPr>
        <p:sp>
          <p:nvSpPr>
            <p:cNvPr id="18" name="Freeform 5">
              <a:extLst>
                <a:ext uri="{FF2B5EF4-FFF2-40B4-BE49-F238E27FC236}">
                  <a16:creationId xmlns:a16="http://schemas.microsoft.com/office/drawing/2014/main" id="{68099E9F-AEC5-4E15-BD69-E9B0309968E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F275FB54-A456-49E6-A512-73E5D056F339}"/>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4ED4C10D-1397-4917-8007-8D9E7023EFC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0196D95D-9C36-4C31-AADF-160846CFEE6D}"/>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2D61C80E-C7C4-4D0F-A536-6DC618ACF35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95B3C3E-E86A-47F3-A985-D95CB4DFA806}"/>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a:extLst>
                <a:ext uri="{FF2B5EF4-FFF2-40B4-BE49-F238E27FC236}">
                  <a16:creationId xmlns:a16="http://schemas.microsoft.com/office/drawing/2014/main" id="{25568C7D-2C57-4BB4-9B25-090B5F91621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id="{486BFB52-8138-4183-B126-E5BCB909EE47}"/>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F1F73F90-FBCE-4BD1-8727-78E52167C35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id="{E11AF385-8771-4C1C-9324-FD2793E93DE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Slide Number Placeholder 1">
            <a:extLst>
              <a:ext uri="{FF2B5EF4-FFF2-40B4-BE49-F238E27FC236}">
                <a16:creationId xmlns:a16="http://schemas.microsoft.com/office/drawing/2014/main" id="{FC5DE6B6-12CC-4FC0-8807-3AE61AEFA452}"/>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
        <p:nvSpPr>
          <p:cNvPr id="16" name="Title Placeholder 8">
            <a:extLst>
              <a:ext uri="{FF2B5EF4-FFF2-40B4-BE49-F238E27FC236}">
                <a16:creationId xmlns:a16="http://schemas.microsoft.com/office/drawing/2014/main" id="{7B04A7A9-3B84-481B-9E12-08EB3B88C59D}"/>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solidFill>
                  <a:schemeClr val="bg1"/>
                </a:solidFill>
              </a:defRPr>
            </a:lvl1pPr>
          </a:lstStyle>
          <a:p>
            <a:endParaRPr lang="en-US"/>
          </a:p>
        </p:txBody>
      </p:sp>
      <p:cxnSp>
        <p:nvCxnSpPr>
          <p:cNvPr id="29" name="Straight Connector 28">
            <a:extLst>
              <a:ext uri="{FF2B5EF4-FFF2-40B4-BE49-F238E27FC236}">
                <a16:creationId xmlns:a16="http://schemas.microsoft.com/office/drawing/2014/main" id="{6B55CF6D-99D3-4128-8D4B-4BA439C1AAE4}"/>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7380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 Pattern impact slide">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C7D0D-D83F-4A35-86B9-5F9E6094F45D}"/>
              </a:ext>
            </a:extLst>
          </p:cNvPr>
          <p:cNvSpPr>
            <a:spLocks noGrp="1"/>
          </p:cNvSpPr>
          <p:nvPr>
            <p:ph type="ftr" sz="quarter" idx="10"/>
          </p:nvPr>
        </p:nvSpPr>
        <p:spPr/>
        <p:txBody>
          <a:bodyPr/>
          <a:lstStyle>
            <a:lvl1pPr>
              <a:defRPr>
                <a:solidFill>
                  <a:schemeClr val="tx2">
                    <a:lumMod val="20000"/>
                    <a:lumOff val="80000"/>
                  </a:schemeClr>
                </a:solidFill>
              </a:defRPr>
            </a:lvl1pPr>
          </a:lstStyle>
          <a:p>
            <a:r>
              <a:rPr lang="en-US"/>
              <a:t>Proprietary &amp; Confidential</a:t>
            </a:r>
          </a:p>
        </p:txBody>
      </p:sp>
      <p:grpSp>
        <p:nvGrpSpPr>
          <p:cNvPr id="17" name="Group 16">
            <a:extLst>
              <a:ext uri="{FF2B5EF4-FFF2-40B4-BE49-F238E27FC236}">
                <a16:creationId xmlns:a16="http://schemas.microsoft.com/office/drawing/2014/main" id="{DA592002-6AFA-472C-B2E3-AD4255880AC5}"/>
              </a:ext>
            </a:extLst>
          </p:cNvPr>
          <p:cNvGrpSpPr>
            <a:grpSpLocks noChangeAspect="1"/>
          </p:cNvGrpSpPr>
          <p:nvPr userDrawn="1"/>
        </p:nvGrpSpPr>
        <p:grpSpPr bwMode="auto">
          <a:xfrm>
            <a:off x="609600" y="6446487"/>
            <a:ext cx="1790611" cy="233531"/>
            <a:chOff x="2386" y="1973"/>
            <a:chExt cx="2883" cy="376"/>
          </a:xfrm>
          <a:solidFill>
            <a:schemeClr val="bg1"/>
          </a:solidFill>
        </p:grpSpPr>
        <p:sp>
          <p:nvSpPr>
            <p:cNvPr id="18" name="Freeform 5">
              <a:extLst>
                <a:ext uri="{FF2B5EF4-FFF2-40B4-BE49-F238E27FC236}">
                  <a16:creationId xmlns:a16="http://schemas.microsoft.com/office/drawing/2014/main" id="{68099E9F-AEC5-4E15-BD69-E9B0309968E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F275FB54-A456-49E6-A512-73E5D056F339}"/>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4ED4C10D-1397-4917-8007-8D9E7023EFC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0196D95D-9C36-4C31-AADF-160846CFEE6D}"/>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2D61C80E-C7C4-4D0F-A536-6DC618ACF35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95B3C3E-E86A-47F3-A985-D95CB4DFA806}"/>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a:extLst>
                <a:ext uri="{FF2B5EF4-FFF2-40B4-BE49-F238E27FC236}">
                  <a16:creationId xmlns:a16="http://schemas.microsoft.com/office/drawing/2014/main" id="{25568C7D-2C57-4BB4-9B25-090B5F91621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id="{486BFB52-8138-4183-B126-E5BCB909EE47}"/>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F1F73F90-FBCE-4BD1-8727-78E52167C35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id="{E11AF385-8771-4C1C-9324-FD2793E93DE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3">
            <a:extLst>
              <a:ext uri="{FF2B5EF4-FFF2-40B4-BE49-F238E27FC236}">
                <a16:creationId xmlns:a16="http://schemas.microsoft.com/office/drawing/2014/main" id="{62641BD0-75CF-4063-A81D-FDEC239E7645}"/>
              </a:ext>
            </a:extLst>
          </p:cNvPr>
          <p:cNvSpPr>
            <a:spLocks noGrp="1"/>
          </p:cNvSpPr>
          <p:nvPr>
            <p:ph type="body" sz="quarter" idx="11" hasCustomPrompt="1"/>
          </p:nvPr>
        </p:nvSpPr>
        <p:spPr>
          <a:xfrm>
            <a:off x="609600" y="2286012"/>
            <a:ext cx="7527131" cy="2285975"/>
          </a:xfrm>
          <a:prstGeom prst="rect">
            <a:avLst/>
          </a:prstGeom>
        </p:spPr>
        <p:txBody>
          <a:bodyPr lIns="0"/>
          <a:lstStyle>
            <a:lvl1pPr marL="0" indent="0">
              <a:lnSpc>
                <a:spcPts val="4000"/>
              </a:lnSpc>
              <a:buNone/>
              <a:defRPr sz="2800" b="0">
                <a:solidFill>
                  <a:schemeClr val="tx1"/>
                </a:solidFill>
              </a:defRPr>
            </a:lvl1pPr>
          </a:lstStyle>
          <a:p>
            <a:pPr lvl="0"/>
            <a:r>
              <a:rPr lang="en-US"/>
              <a:t>This is a fancy paragraph for making a bold statement or a quote or something. Cloud bread vaporware man bun </a:t>
            </a:r>
            <a:r>
              <a:rPr lang="en-US" err="1"/>
              <a:t>knausgaard</a:t>
            </a:r>
            <a:r>
              <a:rPr lang="en-US"/>
              <a:t> actually.. </a:t>
            </a:r>
          </a:p>
        </p:txBody>
      </p:sp>
      <p:cxnSp>
        <p:nvCxnSpPr>
          <p:cNvPr id="16" name="Straight Connector 15">
            <a:extLst>
              <a:ext uri="{FF2B5EF4-FFF2-40B4-BE49-F238E27FC236}">
                <a16:creationId xmlns:a16="http://schemas.microsoft.com/office/drawing/2014/main" id="{419B017F-DB5F-4281-923F-0A956CCA7EB2}"/>
              </a:ext>
            </a:extLst>
          </p:cNvPr>
          <p:cNvCxnSpPr>
            <a:cxnSpLocks/>
          </p:cNvCxnSpPr>
          <p:nvPr userDrawn="1"/>
        </p:nvCxnSpPr>
        <p:spPr>
          <a:xfrm flipV="1">
            <a:off x="607356" y="4983463"/>
            <a:ext cx="3385207" cy="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lide Number Placeholder 1">
            <a:extLst>
              <a:ext uri="{FF2B5EF4-FFF2-40B4-BE49-F238E27FC236}">
                <a16:creationId xmlns:a16="http://schemas.microsoft.com/office/drawing/2014/main" id="{8DC0E7B8-A8BA-454E-835B-C69E0C005F4E}"/>
              </a:ext>
            </a:extLst>
          </p:cNvPr>
          <p:cNvSpPr>
            <a:spLocks noGrp="1"/>
          </p:cNvSpPr>
          <p:nvPr>
            <p:ph type="sldNum" sz="quarter" idx="4"/>
          </p:nvPr>
        </p:nvSpPr>
        <p:spPr>
          <a:xfrm>
            <a:off x="11871960" y="273685"/>
            <a:ext cx="320040" cy="320040"/>
          </a:xfrm>
          <a:prstGeom prst="rect">
            <a:avLst/>
          </a:prstGeom>
          <a:solidFill>
            <a:schemeClr val="accent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7594913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 Pattern blank">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C7D0D-D83F-4A35-86B9-5F9E6094F45D}"/>
              </a:ext>
            </a:extLst>
          </p:cNvPr>
          <p:cNvSpPr>
            <a:spLocks noGrp="1"/>
          </p:cNvSpPr>
          <p:nvPr>
            <p:ph type="ftr" sz="quarter" idx="10"/>
          </p:nvPr>
        </p:nvSpPr>
        <p:spPr/>
        <p:txBody>
          <a:bodyPr/>
          <a:lstStyle/>
          <a:p>
            <a:r>
              <a:rPr lang="en-US"/>
              <a:t>Proprietary &amp; Confidential</a:t>
            </a:r>
          </a:p>
        </p:txBody>
      </p:sp>
      <p:grpSp>
        <p:nvGrpSpPr>
          <p:cNvPr id="17" name="Group 16">
            <a:extLst>
              <a:ext uri="{FF2B5EF4-FFF2-40B4-BE49-F238E27FC236}">
                <a16:creationId xmlns:a16="http://schemas.microsoft.com/office/drawing/2014/main" id="{DA592002-6AFA-472C-B2E3-AD4255880AC5}"/>
              </a:ext>
            </a:extLst>
          </p:cNvPr>
          <p:cNvGrpSpPr>
            <a:grpSpLocks noChangeAspect="1"/>
          </p:cNvGrpSpPr>
          <p:nvPr userDrawn="1"/>
        </p:nvGrpSpPr>
        <p:grpSpPr bwMode="auto">
          <a:xfrm>
            <a:off x="609600" y="6446487"/>
            <a:ext cx="1790611" cy="233531"/>
            <a:chOff x="2386" y="1973"/>
            <a:chExt cx="2883" cy="376"/>
          </a:xfrm>
          <a:solidFill>
            <a:schemeClr val="bg1"/>
          </a:solidFill>
        </p:grpSpPr>
        <p:sp>
          <p:nvSpPr>
            <p:cNvPr id="18" name="Freeform 5">
              <a:extLst>
                <a:ext uri="{FF2B5EF4-FFF2-40B4-BE49-F238E27FC236}">
                  <a16:creationId xmlns:a16="http://schemas.microsoft.com/office/drawing/2014/main" id="{68099E9F-AEC5-4E15-BD69-E9B0309968E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F275FB54-A456-49E6-A512-73E5D056F339}"/>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4ED4C10D-1397-4917-8007-8D9E7023EFC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0196D95D-9C36-4C31-AADF-160846CFEE6D}"/>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2D61C80E-C7C4-4D0F-A536-6DC618ACF35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95B3C3E-E86A-47F3-A985-D95CB4DFA806}"/>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a:extLst>
                <a:ext uri="{FF2B5EF4-FFF2-40B4-BE49-F238E27FC236}">
                  <a16:creationId xmlns:a16="http://schemas.microsoft.com/office/drawing/2014/main" id="{25568C7D-2C57-4BB4-9B25-090B5F91621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id="{486BFB52-8138-4183-B126-E5BCB909EE47}"/>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F1F73F90-FBCE-4BD1-8727-78E52167C35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id="{E11AF385-8771-4C1C-9324-FD2793E93DE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Slide Number Placeholder 1">
            <a:extLst>
              <a:ext uri="{FF2B5EF4-FFF2-40B4-BE49-F238E27FC236}">
                <a16:creationId xmlns:a16="http://schemas.microsoft.com/office/drawing/2014/main" id="{B9D70A30-0749-4C16-BBEB-A74E86CDF7EB}"/>
              </a:ext>
            </a:extLst>
          </p:cNvPr>
          <p:cNvSpPr>
            <a:spLocks noGrp="1"/>
          </p:cNvSpPr>
          <p:nvPr>
            <p:ph type="sldNum" sz="quarter" idx="4"/>
          </p:nvPr>
        </p:nvSpPr>
        <p:spPr>
          <a:xfrm>
            <a:off x="11871960" y="273685"/>
            <a:ext cx="320040" cy="320040"/>
          </a:xfrm>
          <a:prstGeom prst="rect">
            <a:avLst/>
          </a:prstGeom>
          <a:solidFill>
            <a:schemeClr val="accent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
        <p:nvSpPr>
          <p:cNvPr id="29" name="Title Placeholder 8">
            <a:extLst>
              <a:ext uri="{FF2B5EF4-FFF2-40B4-BE49-F238E27FC236}">
                <a16:creationId xmlns:a16="http://schemas.microsoft.com/office/drawing/2014/main" id="{64CBEFD8-FC0D-405B-9B3C-12EC72DB1022}"/>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30" name="Straight Connector 29">
            <a:extLst>
              <a:ext uri="{FF2B5EF4-FFF2-40B4-BE49-F238E27FC236}">
                <a16:creationId xmlns:a16="http://schemas.microsoft.com/office/drawing/2014/main" id="{AF21254B-9774-4D69-A70A-DC361117B577}"/>
              </a:ext>
            </a:extLst>
          </p:cNvPr>
          <p:cNvCxnSpPr>
            <a:cxnSpLocks/>
          </p:cNvCxnSpPr>
          <p:nvPr userDrawn="1"/>
        </p:nvCxnSpPr>
        <p:spPr>
          <a:xfrm flipV="1">
            <a:off x="607356" y="426054"/>
            <a:ext cx="3385207"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897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22EE-446C-4334-99EC-8E7BDAF6F674}"/>
              </a:ext>
            </a:extLst>
          </p:cNvPr>
          <p:cNvSpPr>
            <a:spLocks noGrp="1"/>
          </p:cNvSpPr>
          <p:nvPr>
            <p:ph type="title" hasCustomPrompt="1"/>
          </p:nvPr>
        </p:nvSpPr>
        <p:spPr>
          <a:xfrm>
            <a:off x="609599" y="2635757"/>
            <a:ext cx="5486399" cy="776929"/>
          </a:xfrm>
        </p:spPr>
        <p:txBody>
          <a:bodyPr rIns="91440"/>
          <a:lstStyle>
            <a:lvl1pPr>
              <a:defRPr>
                <a:latin typeface="+mj-lt"/>
              </a:defRPr>
            </a:lvl1pPr>
          </a:lstStyle>
          <a:p>
            <a:r>
              <a:rPr lang="en-US"/>
              <a:t>Presentation Title</a:t>
            </a:r>
          </a:p>
        </p:txBody>
      </p:sp>
      <p:sp>
        <p:nvSpPr>
          <p:cNvPr id="19" name="AutoShape 9">
            <a:extLst>
              <a:ext uri="{FF2B5EF4-FFF2-40B4-BE49-F238E27FC236}">
                <a16:creationId xmlns:a16="http://schemas.microsoft.com/office/drawing/2014/main" id="{88AD294A-B995-4E6C-AE88-1EFA83B85467}"/>
              </a:ext>
            </a:extLst>
          </p:cNvPr>
          <p:cNvSpPr>
            <a:spLocks noChangeAspect="1" noChangeArrowheads="1" noTextEdit="1"/>
          </p:cNvSpPr>
          <p:nvPr userDrawn="1"/>
        </p:nvSpPr>
        <p:spPr bwMode="auto">
          <a:xfrm>
            <a:off x="3343275" y="1836738"/>
            <a:ext cx="5505451"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769AF3E9-FBC1-4F29-9B2A-B77B3F375FC8}"/>
              </a:ext>
            </a:extLst>
          </p:cNvPr>
          <p:cNvPicPr>
            <a:picLocks noChangeAspect="1"/>
          </p:cNvPicPr>
          <p:nvPr userDrawn="1"/>
        </p:nvPicPr>
        <p:blipFill rotWithShape="1">
          <a:blip r:embed="rId2"/>
          <a:srcRect r="11092"/>
          <a:stretch/>
        </p:blipFill>
        <p:spPr>
          <a:xfrm>
            <a:off x="6825905" y="3429000"/>
            <a:ext cx="5366095" cy="3444539"/>
          </a:xfrm>
          <a:prstGeom prst="rect">
            <a:avLst/>
          </a:prstGeom>
        </p:spPr>
      </p:pic>
      <p:grpSp>
        <p:nvGrpSpPr>
          <p:cNvPr id="20" name="Group 19">
            <a:extLst>
              <a:ext uri="{FF2B5EF4-FFF2-40B4-BE49-F238E27FC236}">
                <a16:creationId xmlns:a16="http://schemas.microsoft.com/office/drawing/2014/main" id="{7508861C-5154-45CA-8AA0-63825285FA4A}"/>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1" name="Freeform 5">
              <a:extLst>
                <a:ext uri="{FF2B5EF4-FFF2-40B4-BE49-F238E27FC236}">
                  <a16:creationId xmlns:a16="http://schemas.microsoft.com/office/drawing/2014/main" id="{43FE57AD-316E-4FF3-B61E-304773BE83E8}"/>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78018916-C631-43AC-944A-BDDDD86B258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FDFDEC91-5D8A-4406-99F1-378B491E839B}"/>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F3680077-6945-4E6D-8616-9A1687CB52EA}"/>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7954E76A-7B41-404E-B61E-1160CE642709}"/>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D123A5B3-1EE5-4135-B7E4-4BC7BE3E1B3D}"/>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783B1F05-A4F8-48A6-BC2C-8E300D3D46C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AE3E02C4-47CF-4D0B-80CE-A50FBA4F85E4}"/>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41F7343A-EF14-4C11-9F89-EB40124DDBE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75DA7681-4CC3-4E81-A159-44D5167F20D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9794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bg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CC7891DB-F233-44CE-B9DD-3F2FA062E602}"/>
              </a:ext>
            </a:extLst>
          </p:cNvPr>
          <p:cNvSpPr>
            <a:spLocks noGrp="1"/>
          </p:cNvSpPr>
          <p:nvPr>
            <p:ph type="title" hasCustomPrompt="1"/>
          </p:nvPr>
        </p:nvSpPr>
        <p:spPr>
          <a:xfrm>
            <a:off x="609599" y="2635757"/>
            <a:ext cx="5486399" cy="776929"/>
          </a:xfrm>
        </p:spPr>
        <p:txBody>
          <a:bodyPr rIns="91440"/>
          <a:lstStyle>
            <a:lvl1pPr>
              <a:defRPr>
                <a:solidFill>
                  <a:schemeClr val="tx1"/>
                </a:solidFill>
                <a:latin typeface="+mj-lt"/>
              </a:defRPr>
            </a:lvl1pPr>
          </a:lstStyle>
          <a:p>
            <a:r>
              <a:rPr lang="en-US"/>
              <a:t>Presentation Title</a:t>
            </a:r>
          </a:p>
        </p:txBody>
      </p:sp>
      <p:grpSp>
        <p:nvGrpSpPr>
          <p:cNvPr id="39" name="Group 38">
            <a:extLst>
              <a:ext uri="{FF2B5EF4-FFF2-40B4-BE49-F238E27FC236}">
                <a16:creationId xmlns:a16="http://schemas.microsoft.com/office/drawing/2014/main" id="{B1F40E24-1F62-4AC6-B6DC-6A0E70E8078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40" name="Freeform 5">
              <a:extLst>
                <a:ext uri="{FF2B5EF4-FFF2-40B4-BE49-F238E27FC236}">
                  <a16:creationId xmlns:a16="http://schemas.microsoft.com/office/drawing/2014/main" id="{4B5F2028-FDA3-4F11-A5D0-224C8C013F9C}"/>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10BDA3AF-4AAA-4096-90B1-7D08878BC4F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C30DBCC1-FA56-4C88-A85C-E96EE583597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1A9A1022-F873-4EA0-B72A-7F850363276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98C90536-7695-4168-BA38-41E863CED24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048A530E-B71F-48F9-9426-7B6242342562}"/>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8462689B-E6AB-4A1E-B2A9-0A8387EA8BA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C38EB75E-E69F-46C8-AB19-2C796E959C93}"/>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83F89FD8-6E2D-40ED-80F7-E5B38B8C0DB7}"/>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DA192B65-AE4A-43D9-8A8C-2BE91B6D165E}"/>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D48B3833-6B90-462E-B705-CB3D48131130}"/>
              </a:ext>
            </a:extLst>
          </p:cNvPr>
          <p:cNvPicPr>
            <a:picLocks noChangeAspect="1"/>
          </p:cNvPicPr>
          <p:nvPr userDrawn="1"/>
        </p:nvPicPr>
        <p:blipFill rotWithShape="1">
          <a:blip r:embed="rId2"/>
          <a:srcRect r="12634"/>
          <a:stretch/>
        </p:blipFill>
        <p:spPr>
          <a:xfrm>
            <a:off x="6918951" y="3429000"/>
            <a:ext cx="5273049" cy="3444539"/>
          </a:xfrm>
          <a:prstGeom prst="rect">
            <a:avLst/>
          </a:prstGeom>
        </p:spPr>
      </p:pic>
    </p:spTree>
    <p:extLst>
      <p:ext uri="{BB962C8B-B14F-4D97-AF65-F5344CB8AC3E}">
        <p14:creationId xmlns:p14="http://schemas.microsoft.com/office/powerpoint/2010/main" val="182063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d Grey">
    <p:bg>
      <p:bgPr>
        <a:solidFill>
          <a:schemeClr val="tx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8373AE3-F3D4-486E-BEE3-6FCDA190D357}"/>
              </a:ext>
            </a:extLst>
          </p:cNvPr>
          <p:cNvSpPr>
            <a:spLocks noGrp="1"/>
          </p:cNvSpPr>
          <p:nvPr>
            <p:ph type="title" hasCustomPrompt="1"/>
          </p:nvPr>
        </p:nvSpPr>
        <p:spPr>
          <a:xfrm>
            <a:off x="609599" y="2635757"/>
            <a:ext cx="5486399" cy="776929"/>
          </a:xfrm>
        </p:spPr>
        <p:txBody>
          <a:bodyPr rIns="91440"/>
          <a:lstStyle>
            <a:lvl1pPr>
              <a:defRPr>
                <a:latin typeface="+mj-lt"/>
              </a:defRPr>
            </a:lvl1pPr>
          </a:lstStyle>
          <a:p>
            <a:r>
              <a:rPr lang="en-US"/>
              <a:t>Presentation Title</a:t>
            </a:r>
          </a:p>
        </p:txBody>
      </p:sp>
      <p:grpSp>
        <p:nvGrpSpPr>
          <p:cNvPr id="28" name="Group 27">
            <a:extLst>
              <a:ext uri="{FF2B5EF4-FFF2-40B4-BE49-F238E27FC236}">
                <a16:creationId xmlns:a16="http://schemas.microsoft.com/office/drawing/2014/main" id="{E5D7794B-927C-45EE-B692-1945AA559297}"/>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9" name="Freeform 5">
              <a:extLst>
                <a:ext uri="{FF2B5EF4-FFF2-40B4-BE49-F238E27FC236}">
                  <a16:creationId xmlns:a16="http://schemas.microsoft.com/office/drawing/2014/main" id="{AAC03C59-B451-40C2-8CF5-1862FFF46108}"/>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57D1D09C-988C-4C01-9372-EEEFAD8D7593}"/>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3BD46C8C-A483-4D83-8481-5804202CE2DF}"/>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06F0E826-E727-4D45-AA1C-8D65EF4D59C1}"/>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E7ACB67A-FC23-4930-8876-FE84ABA71EB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B6BE8F33-27B4-490B-AD26-36A6FBDFD482}"/>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650525B8-CAD6-4F35-87A8-40304D5D7E6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86FBAEBC-797C-44C5-BACD-23BA2660A01B}"/>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07F93EC3-ADCF-47D4-B79E-10A7CFA25AE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5CB8F1B6-8A79-4A51-9212-D70BD169873E}"/>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3E120EE2-BF63-442C-84F9-13C8225186DB}"/>
              </a:ext>
            </a:extLst>
          </p:cNvPr>
          <p:cNvPicPr>
            <a:picLocks noChangeAspect="1"/>
          </p:cNvPicPr>
          <p:nvPr userDrawn="1"/>
        </p:nvPicPr>
        <p:blipFill rotWithShape="1">
          <a:blip r:embed="rId2"/>
          <a:srcRect r="12900"/>
          <a:stretch/>
        </p:blipFill>
        <p:spPr>
          <a:xfrm>
            <a:off x="6934977" y="3429000"/>
            <a:ext cx="5257023" cy="3444539"/>
          </a:xfrm>
          <a:prstGeom prst="rect">
            <a:avLst/>
          </a:prstGeom>
        </p:spPr>
      </p:pic>
    </p:spTree>
    <p:extLst>
      <p:ext uri="{BB962C8B-B14F-4D97-AF65-F5344CB8AC3E}">
        <p14:creationId xmlns:p14="http://schemas.microsoft.com/office/powerpoint/2010/main" val="316517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6412942-EBCB-4B2C-8F3C-40DC22AC7AD8}"/>
              </a:ext>
            </a:extLst>
          </p:cNvPr>
          <p:cNvSpPr>
            <a:spLocks noGrp="1"/>
          </p:cNvSpPr>
          <p:nvPr>
            <p:ph type="title" hasCustomPrompt="1"/>
          </p:nvPr>
        </p:nvSpPr>
        <p:spPr>
          <a:xfrm>
            <a:off x="609599" y="2635757"/>
            <a:ext cx="5486399" cy="776929"/>
          </a:xfrm>
        </p:spPr>
        <p:txBody>
          <a:bodyPr rIns="91440"/>
          <a:lstStyle>
            <a:lvl1pPr>
              <a:defRPr>
                <a:latin typeface="+mj-lt"/>
              </a:defRPr>
            </a:lvl1pPr>
          </a:lstStyle>
          <a:p>
            <a:r>
              <a:rPr lang="en-US"/>
              <a:t>Presentation Title</a:t>
            </a:r>
          </a:p>
        </p:txBody>
      </p:sp>
      <p:grpSp>
        <p:nvGrpSpPr>
          <p:cNvPr id="28" name="Group 27">
            <a:extLst>
              <a:ext uri="{FF2B5EF4-FFF2-40B4-BE49-F238E27FC236}">
                <a16:creationId xmlns:a16="http://schemas.microsoft.com/office/drawing/2014/main" id="{C6BA2666-6AAB-4A44-B791-1684535CCD87}"/>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9" name="Freeform 5">
              <a:extLst>
                <a:ext uri="{FF2B5EF4-FFF2-40B4-BE49-F238E27FC236}">
                  <a16:creationId xmlns:a16="http://schemas.microsoft.com/office/drawing/2014/main" id="{482EEB32-9FC9-49E4-8829-369F76398D33}"/>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AE7DF491-568C-436D-91FA-8607B4E6A65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85FB63B6-27F5-43A6-84E9-D4A496DBF12F}"/>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6C5BCF92-6AD6-484A-9983-5024F5663AA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CE8D7D2A-4B62-40AF-B3EB-7A1E1561DC7D}"/>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AEE8F3D8-5180-4BE3-92BF-69231BCFBB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E97E66B4-2B67-483F-B958-A50420561B9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5FCE6F1B-28A8-4A75-A115-CD1FA6E72743}"/>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677BDFAE-190F-4667-BCCB-5FF94B204A3A}"/>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F5F4DE88-7480-440C-9876-B9F79AE126E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2D092529-41F2-4072-9709-7809C244990F}"/>
              </a:ext>
            </a:extLst>
          </p:cNvPr>
          <p:cNvPicPr>
            <a:picLocks noChangeAspect="1"/>
          </p:cNvPicPr>
          <p:nvPr userDrawn="1"/>
        </p:nvPicPr>
        <p:blipFill rotWithShape="1">
          <a:blip r:embed="rId2"/>
          <a:srcRect r="14122"/>
          <a:stretch/>
        </p:blipFill>
        <p:spPr>
          <a:xfrm>
            <a:off x="7008783" y="3429775"/>
            <a:ext cx="5183217" cy="3444539"/>
          </a:xfrm>
          <a:prstGeom prst="rect">
            <a:avLst/>
          </a:prstGeom>
        </p:spPr>
      </p:pic>
    </p:spTree>
    <p:extLst>
      <p:ext uri="{BB962C8B-B14F-4D97-AF65-F5344CB8AC3E}">
        <p14:creationId xmlns:p14="http://schemas.microsoft.com/office/powerpoint/2010/main" val="24172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genda- Dark">
    <p:bg>
      <p:bgPr>
        <a:solidFill>
          <a:schemeClr val="tx1"/>
        </a:solidFill>
        <a:effectLst/>
      </p:bgPr>
    </p:bg>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bg1"/>
                </a:solidFill>
              </a:defRPr>
            </a:lvl1pPr>
          </a:lstStyle>
          <a:p>
            <a:endParaRPr lang="en-US"/>
          </a:p>
        </p:txBody>
      </p:sp>
      <p:grpSp>
        <p:nvGrpSpPr>
          <p:cNvPr id="14" name="Group 13">
            <a:extLst>
              <a:ext uri="{FF2B5EF4-FFF2-40B4-BE49-F238E27FC236}">
                <a16:creationId xmlns:a16="http://schemas.microsoft.com/office/drawing/2014/main" id="{2E4AB9A4-DB4D-41C5-AEF4-CB67BB14C868}"/>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15" name="Freeform 5">
              <a:extLst>
                <a:ext uri="{FF2B5EF4-FFF2-40B4-BE49-F238E27FC236}">
                  <a16:creationId xmlns:a16="http://schemas.microsoft.com/office/drawing/2014/main" id="{298A8C07-83A3-4511-9CDB-6E8C4A46803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4184E9DC-87E9-4926-9C39-54544AE013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9C7AD0D4-3738-4974-9016-F260377DA98C}"/>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86B700C4-7E54-48B4-99CF-28CF4C41DD0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3ABA9CD5-7BD7-4A73-8F14-56E9ABE254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DDECE772-BB95-4A1A-86D4-EE69E0CD583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AFBCE0FB-297E-48F7-9F43-EA5DAFDAF6DF}"/>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A289D832-0632-401F-9620-46CDC14F7DB8}"/>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E801331B-9878-483F-A934-85CE27D1003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C3F37C87-A837-4272-9391-BD6B93DFD1A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ext Placeholder 3">
            <a:extLst>
              <a:ext uri="{FF2B5EF4-FFF2-40B4-BE49-F238E27FC236}">
                <a16:creationId xmlns:a16="http://schemas.microsoft.com/office/drawing/2014/main" id="{27DBC1EF-A691-4C3F-831A-176CF27876DB}"/>
              </a:ext>
            </a:extLst>
          </p:cNvPr>
          <p:cNvSpPr>
            <a:spLocks noGrp="1"/>
          </p:cNvSpPr>
          <p:nvPr>
            <p:ph type="body" sz="quarter" idx="10" hasCustomPrompt="1"/>
          </p:nvPr>
        </p:nvSpPr>
        <p:spPr>
          <a:xfrm>
            <a:off x="6096001" y="4481513"/>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27" name="Text Placeholder 3">
            <a:extLst>
              <a:ext uri="{FF2B5EF4-FFF2-40B4-BE49-F238E27FC236}">
                <a16:creationId xmlns:a16="http://schemas.microsoft.com/office/drawing/2014/main" id="{78804C2B-042E-486B-BCA2-211253709AC1}"/>
              </a:ext>
            </a:extLst>
          </p:cNvPr>
          <p:cNvSpPr>
            <a:spLocks noGrp="1"/>
          </p:cNvSpPr>
          <p:nvPr>
            <p:ph type="body" sz="quarter" idx="11" hasCustomPrompt="1"/>
          </p:nvPr>
        </p:nvSpPr>
        <p:spPr>
          <a:xfrm>
            <a:off x="6096001" y="3772694"/>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28" name="Text Placeholder 3">
            <a:extLst>
              <a:ext uri="{FF2B5EF4-FFF2-40B4-BE49-F238E27FC236}">
                <a16:creationId xmlns:a16="http://schemas.microsoft.com/office/drawing/2014/main" id="{9F817509-D1D2-4BD2-899E-C9601F387472}"/>
              </a:ext>
            </a:extLst>
          </p:cNvPr>
          <p:cNvSpPr>
            <a:spLocks noGrp="1"/>
          </p:cNvSpPr>
          <p:nvPr>
            <p:ph type="body" sz="quarter" idx="12" hasCustomPrompt="1"/>
          </p:nvPr>
        </p:nvSpPr>
        <p:spPr>
          <a:xfrm>
            <a:off x="6096001" y="3063875"/>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29" name="Text Placeholder 3">
            <a:extLst>
              <a:ext uri="{FF2B5EF4-FFF2-40B4-BE49-F238E27FC236}">
                <a16:creationId xmlns:a16="http://schemas.microsoft.com/office/drawing/2014/main" id="{F086D2F6-4DE5-4BF4-A3E8-48846364D730}"/>
              </a:ext>
            </a:extLst>
          </p:cNvPr>
          <p:cNvSpPr>
            <a:spLocks noGrp="1"/>
          </p:cNvSpPr>
          <p:nvPr>
            <p:ph type="body" sz="quarter" idx="13" hasCustomPrompt="1"/>
          </p:nvPr>
        </p:nvSpPr>
        <p:spPr>
          <a:xfrm>
            <a:off x="6096001" y="5190332"/>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30" name="Text Placeholder 3">
            <a:extLst>
              <a:ext uri="{FF2B5EF4-FFF2-40B4-BE49-F238E27FC236}">
                <a16:creationId xmlns:a16="http://schemas.microsoft.com/office/drawing/2014/main" id="{4BF05D68-1EC3-45C4-8DAE-B7284A42901A}"/>
              </a:ext>
            </a:extLst>
          </p:cNvPr>
          <p:cNvSpPr>
            <a:spLocks noGrp="1"/>
          </p:cNvSpPr>
          <p:nvPr>
            <p:ph type="body" sz="quarter" idx="14" hasCustomPrompt="1"/>
          </p:nvPr>
        </p:nvSpPr>
        <p:spPr>
          <a:xfrm>
            <a:off x="6096001" y="5899150"/>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31" name="Text Placeholder 3">
            <a:extLst>
              <a:ext uri="{FF2B5EF4-FFF2-40B4-BE49-F238E27FC236}">
                <a16:creationId xmlns:a16="http://schemas.microsoft.com/office/drawing/2014/main" id="{EB1D5676-D395-4C7C-BE26-79C8BB46CE67}"/>
              </a:ext>
            </a:extLst>
          </p:cNvPr>
          <p:cNvSpPr>
            <a:spLocks noGrp="1"/>
          </p:cNvSpPr>
          <p:nvPr>
            <p:ph type="body" sz="quarter" idx="15" hasCustomPrompt="1"/>
          </p:nvPr>
        </p:nvSpPr>
        <p:spPr>
          <a:xfrm>
            <a:off x="4267200" y="3063875"/>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32" name="Text Placeholder 3">
            <a:extLst>
              <a:ext uri="{FF2B5EF4-FFF2-40B4-BE49-F238E27FC236}">
                <a16:creationId xmlns:a16="http://schemas.microsoft.com/office/drawing/2014/main" id="{2906328F-8C87-4400-ACFF-000DFD6D47EB}"/>
              </a:ext>
            </a:extLst>
          </p:cNvPr>
          <p:cNvSpPr>
            <a:spLocks noGrp="1"/>
          </p:cNvSpPr>
          <p:nvPr>
            <p:ph type="body" sz="quarter" idx="16" hasCustomPrompt="1"/>
          </p:nvPr>
        </p:nvSpPr>
        <p:spPr>
          <a:xfrm>
            <a:off x="4267200" y="3772694"/>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33" name="Text Placeholder 3">
            <a:extLst>
              <a:ext uri="{FF2B5EF4-FFF2-40B4-BE49-F238E27FC236}">
                <a16:creationId xmlns:a16="http://schemas.microsoft.com/office/drawing/2014/main" id="{1E210695-CD11-49AB-B314-C1CDCE8697C9}"/>
              </a:ext>
            </a:extLst>
          </p:cNvPr>
          <p:cNvSpPr>
            <a:spLocks noGrp="1"/>
          </p:cNvSpPr>
          <p:nvPr>
            <p:ph type="body" sz="quarter" idx="17" hasCustomPrompt="1"/>
          </p:nvPr>
        </p:nvSpPr>
        <p:spPr>
          <a:xfrm>
            <a:off x="4267200" y="4481513"/>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34" name="Text Placeholder 3">
            <a:extLst>
              <a:ext uri="{FF2B5EF4-FFF2-40B4-BE49-F238E27FC236}">
                <a16:creationId xmlns:a16="http://schemas.microsoft.com/office/drawing/2014/main" id="{86B2EFD0-F818-4620-8F6F-C976C8AFAECF}"/>
              </a:ext>
            </a:extLst>
          </p:cNvPr>
          <p:cNvSpPr>
            <a:spLocks noGrp="1"/>
          </p:cNvSpPr>
          <p:nvPr>
            <p:ph type="body" sz="quarter" idx="18" hasCustomPrompt="1"/>
          </p:nvPr>
        </p:nvSpPr>
        <p:spPr>
          <a:xfrm>
            <a:off x="4267200" y="5190332"/>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35" name="Text Placeholder 3">
            <a:extLst>
              <a:ext uri="{FF2B5EF4-FFF2-40B4-BE49-F238E27FC236}">
                <a16:creationId xmlns:a16="http://schemas.microsoft.com/office/drawing/2014/main" id="{CEDE6EEF-30F9-4406-9E79-EC7D1613A888}"/>
              </a:ext>
            </a:extLst>
          </p:cNvPr>
          <p:cNvSpPr>
            <a:spLocks noGrp="1"/>
          </p:cNvSpPr>
          <p:nvPr>
            <p:ph type="body" sz="quarter" idx="19" hasCustomPrompt="1"/>
          </p:nvPr>
        </p:nvSpPr>
        <p:spPr>
          <a:xfrm>
            <a:off x="4267200" y="5899150"/>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2" name="Footer Placeholder 1">
            <a:extLst>
              <a:ext uri="{FF2B5EF4-FFF2-40B4-BE49-F238E27FC236}">
                <a16:creationId xmlns:a16="http://schemas.microsoft.com/office/drawing/2014/main" id="{C340D6B0-4DDB-41E4-8EC1-07AE21779437}"/>
              </a:ext>
            </a:extLst>
          </p:cNvPr>
          <p:cNvSpPr>
            <a:spLocks noGrp="1"/>
          </p:cNvSpPr>
          <p:nvPr>
            <p:ph type="ftr" sz="quarter" idx="20"/>
          </p:nvPr>
        </p:nvSpPr>
        <p:spPr/>
        <p:txBody>
          <a:bodyPr/>
          <a:lstStyle/>
          <a:p>
            <a:r>
              <a:rPr lang="en-US"/>
              <a:t>Proprietary &amp; Confidential</a:t>
            </a:r>
          </a:p>
        </p:txBody>
      </p:sp>
    </p:spTree>
    <p:extLst>
      <p:ext uri="{BB962C8B-B14F-4D97-AF65-F5344CB8AC3E}">
        <p14:creationId xmlns:p14="http://schemas.microsoft.com/office/powerpoint/2010/main" val="87423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avy blank + title + content">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014959AB-E507-0545-9CF0-52345E1FD00D}"/>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Title Placeholder 8">
            <a:extLst>
              <a:ext uri="{FF2B5EF4-FFF2-40B4-BE49-F238E27FC236}">
                <a16:creationId xmlns:a16="http://schemas.microsoft.com/office/drawing/2014/main" id="{B351A3C4-9CDF-5F42-B13D-E6EDACFFCF10}"/>
              </a:ext>
            </a:extLst>
          </p:cNvPr>
          <p:cNvSpPr>
            <a:spLocks noGrp="1"/>
          </p:cNvSpPr>
          <p:nvPr>
            <p:ph type="title"/>
          </p:nvPr>
        </p:nvSpPr>
        <p:spPr>
          <a:xfrm>
            <a:off x="607355" y="549333"/>
            <a:ext cx="10974985" cy="685131"/>
          </a:xfrm>
          <a:prstGeom prst="rect">
            <a:avLst/>
          </a:prstGeom>
        </p:spPr>
        <p:txBody>
          <a:bodyPr vert="horz" lIns="0" tIns="0" rIns="91440" bIns="45720" rtlCol="0" anchor="t" anchorCtr="0">
            <a:noAutofit/>
          </a:bodyPr>
          <a:lstStyle>
            <a:lvl1pPr>
              <a:defRPr sz="3200" b="0" i="0">
                <a:solidFill>
                  <a:schemeClr val="bg1"/>
                </a:solidFill>
                <a:latin typeface="Calibri Light" panose="020F0302020204030204" pitchFamily="34" charset="0"/>
                <a:cs typeface="Calibri Light" panose="020F0302020204030204" pitchFamily="34" charset="0"/>
              </a:defRPr>
            </a:lvl1pPr>
          </a:lstStyle>
          <a:p>
            <a:endParaRPr lang="en-US"/>
          </a:p>
        </p:txBody>
      </p:sp>
      <p:sp>
        <p:nvSpPr>
          <p:cNvPr id="17" name="Text Placeholder 11">
            <a:extLst>
              <a:ext uri="{FF2B5EF4-FFF2-40B4-BE49-F238E27FC236}">
                <a16:creationId xmlns:a16="http://schemas.microsoft.com/office/drawing/2014/main" id="{83769B03-3C86-7C4C-A5FB-F3E83E616E7D}"/>
              </a:ext>
            </a:extLst>
          </p:cNvPr>
          <p:cNvSpPr>
            <a:spLocks noGrp="1"/>
          </p:cNvSpPr>
          <p:nvPr>
            <p:ph type="body" sz="quarter" idx="12"/>
          </p:nvPr>
        </p:nvSpPr>
        <p:spPr>
          <a:xfrm>
            <a:off x="612826" y="1508781"/>
            <a:ext cx="6575406" cy="4297043"/>
          </a:xfrm>
          <a:prstGeom prst="rect">
            <a:avLst/>
          </a:prstGeom>
        </p:spPr>
        <p:txBody>
          <a:bodyPr lIns="0"/>
          <a:lstStyle>
            <a:lvl1pPr marL="0" indent="0">
              <a:lnSpc>
                <a:spcPct val="120000"/>
              </a:lnSpc>
              <a:buNone/>
              <a:defRPr sz="2000" b="0" i="0">
                <a:solidFill>
                  <a:schemeClr val="accent6"/>
                </a:solidFill>
                <a:latin typeface="Calibri Light" panose="020F0302020204030204" pitchFamily="34" charset="0"/>
                <a:cs typeface="Calibri Light" panose="020F0302020204030204" pitchFamily="34" charset="0"/>
              </a:defRPr>
            </a:lvl1pPr>
            <a:lvl2pPr marL="685800" indent="-228600">
              <a:lnSpc>
                <a:spcPct val="140000"/>
              </a:lnSpc>
              <a:buClr>
                <a:schemeClr val="bg2"/>
              </a:buClr>
              <a:buFont typeface="System Font Regular"/>
              <a:buChar char="|"/>
              <a:defRPr sz="1800" b="0" i="0">
                <a:solidFill>
                  <a:schemeClr val="accent6"/>
                </a:solidFill>
                <a:latin typeface="Calibri Light" panose="020F0302020204030204" pitchFamily="34" charset="0"/>
                <a:cs typeface="Calibri Light" panose="020F0302020204030204" pitchFamily="34" charset="0"/>
              </a:defRPr>
            </a:lvl2pPr>
          </a:lstStyle>
          <a:p>
            <a:pPr lvl="0"/>
            <a:r>
              <a:rPr lang="en-US"/>
              <a:t>Click to edit Master text styles</a:t>
            </a:r>
          </a:p>
          <a:p>
            <a:pPr lvl="1"/>
            <a:r>
              <a:rPr lang="en-US"/>
              <a:t>Second level </a:t>
            </a:r>
          </a:p>
          <a:p>
            <a:pPr lvl="1"/>
            <a:r>
              <a:rPr lang="en-US" err="1"/>
              <a:t>Higlrhesigr</a:t>
            </a:r>
            <a:endParaRPr lang="en-US"/>
          </a:p>
          <a:p>
            <a:pPr lvl="1"/>
            <a:r>
              <a:rPr lang="en-US" err="1"/>
              <a:t>Hgirlheaigrea</a:t>
            </a:r>
            <a:endParaRPr lang="en-US"/>
          </a:p>
          <a:p>
            <a:pPr lvl="1"/>
            <a:r>
              <a:rPr lang="en-US" err="1"/>
              <a:t>Huigrlhaegr</a:t>
            </a:r>
            <a:endParaRPr lang="en-US"/>
          </a:p>
          <a:p>
            <a:pPr lvl="1"/>
            <a:r>
              <a:rPr lang="en-US" err="1"/>
              <a:t>Jgilrheag</a:t>
            </a:r>
            <a:endParaRPr lang="en-US"/>
          </a:p>
          <a:p>
            <a:pPr lvl="1"/>
            <a:endParaRPr lang="en-US"/>
          </a:p>
        </p:txBody>
      </p:sp>
    </p:spTree>
    <p:extLst>
      <p:ext uri="{BB962C8B-B14F-4D97-AF65-F5344CB8AC3E}">
        <p14:creationId xmlns:p14="http://schemas.microsoft.com/office/powerpoint/2010/main" val="272212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range">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6412942-EBCB-4B2C-8F3C-40DC22AC7AD8}"/>
              </a:ext>
            </a:extLst>
          </p:cNvPr>
          <p:cNvSpPr>
            <a:spLocks noGrp="1"/>
          </p:cNvSpPr>
          <p:nvPr>
            <p:ph type="title" hasCustomPrompt="1"/>
          </p:nvPr>
        </p:nvSpPr>
        <p:spPr>
          <a:xfrm>
            <a:off x="609599" y="2635757"/>
            <a:ext cx="5486399" cy="776929"/>
          </a:xfrm>
        </p:spPr>
        <p:txBody>
          <a:bodyPr rIns="91440">
            <a:normAutofit/>
          </a:bodyPr>
          <a:lstStyle>
            <a:lvl1pPr>
              <a:defRPr sz="4800">
                <a:latin typeface="+mj-lt"/>
              </a:defRPr>
            </a:lvl1pPr>
          </a:lstStyle>
          <a:p>
            <a:r>
              <a:rPr lang="en-US"/>
              <a:t>Presentation Title</a:t>
            </a:r>
          </a:p>
        </p:txBody>
      </p:sp>
      <p:grpSp>
        <p:nvGrpSpPr>
          <p:cNvPr id="28" name="Group 27">
            <a:extLst>
              <a:ext uri="{FF2B5EF4-FFF2-40B4-BE49-F238E27FC236}">
                <a16:creationId xmlns:a16="http://schemas.microsoft.com/office/drawing/2014/main" id="{C6BA2666-6AAB-4A44-B791-1684535CCD87}"/>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9" name="Freeform 5">
              <a:extLst>
                <a:ext uri="{FF2B5EF4-FFF2-40B4-BE49-F238E27FC236}">
                  <a16:creationId xmlns:a16="http://schemas.microsoft.com/office/drawing/2014/main" id="{482EEB32-9FC9-49E4-8829-369F76398D33}"/>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AE7DF491-568C-436D-91FA-8607B4E6A65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85FB63B6-27F5-43A6-84E9-D4A496DBF12F}"/>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6C5BCF92-6AD6-484A-9983-5024F5663AA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CE8D7D2A-4B62-40AF-B3EB-7A1E1561DC7D}"/>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AEE8F3D8-5180-4BE3-92BF-69231BCFBB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E97E66B4-2B67-483F-B958-A50420561B9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5FCE6F1B-28A8-4A75-A115-CD1FA6E72743}"/>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677BDFAE-190F-4667-BCCB-5FF94B204A3A}"/>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F5F4DE88-7480-440C-9876-B9F79AE126E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2D092529-41F2-4072-9709-7809C244990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4122"/>
          <a:stretch/>
        </p:blipFill>
        <p:spPr>
          <a:xfrm>
            <a:off x="7008783" y="3429775"/>
            <a:ext cx="5183217" cy="3444539"/>
          </a:xfrm>
          <a:prstGeom prst="rect">
            <a:avLst/>
          </a:prstGeom>
        </p:spPr>
      </p:pic>
    </p:spTree>
    <p:extLst>
      <p:ext uri="{BB962C8B-B14F-4D97-AF65-F5344CB8AC3E}">
        <p14:creationId xmlns:p14="http://schemas.microsoft.com/office/powerpoint/2010/main" val="72926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avy blank ">
    <p:spTree>
      <p:nvGrpSpPr>
        <p:cNvPr id="1" name=""/>
        <p:cNvGrpSpPr/>
        <p:nvPr/>
      </p:nvGrpSpPr>
      <p:grpSpPr>
        <a:xfrm>
          <a:off x="0" y="0"/>
          <a:ext cx="0" cy="0"/>
          <a:chOff x="0" y="0"/>
          <a:chExt cx="0" cy="0"/>
        </a:xfrm>
      </p:grpSpPr>
      <p:sp>
        <p:nvSpPr>
          <p:cNvPr id="14" name="Slide Number Placeholder 1">
            <a:extLst>
              <a:ext uri="{FF2B5EF4-FFF2-40B4-BE49-F238E27FC236}">
                <a16:creationId xmlns:a16="http://schemas.microsoft.com/office/drawing/2014/main" id="{B005254C-4D97-CE44-97AF-DE72E49EA6DD}"/>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8E3431E9-CC5F-4142-8C13-72DB9C6D3BA9}" type="slidenum">
              <a:rPr lang="en-US" smtClean="0"/>
              <a:pPr/>
              <a:t>‹#›</a:t>
            </a:fld>
            <a:endParaRPr lang="en-US"/>
          </a:p>
        </p:txBody>
      </p:sp>
    </p:spTree>
    <p:extLst>
      <p:ext uri="{BB962C8B-B14F-4D97-AF65-F5344CB8AC3E}">
        <p14:creationId xmlns:p14="http://schemas.microsoft.com/office/powerpoint/2010/main" val="26843900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hite title + content">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D1F0E469-4ECB-B64B-AD5B-3A202BB478F4}"/>
              </a:ext>
            </a:extLst>
          </p:cNvPr>
          <p:cNvSpPr>
            <a:spLocks noGrp="1"/>
          </p:cNvSpPr>
          <p:nvPr>
            <p:ph type="title"/>
          </p:nvPr>
        </p:nvSpPr>
        <p:spPr>
          <a:xfrm>
            <a:off x="607355" y="549333"/>
            <a:ext cx="10974985" cy="685131"/>
          </a:xfrm>
          <a:prstGeom prst="rect">
            <a:avLst/>
          </a:prstGeom>
        </p:spPr>
        <p:txBody>
          <a:bodyPr vert="horz" lIns="0" tIns="0" rIns="91440" bIns="45720" rtlCol="0" anchor="t" anchorCtr="0">
            <a:noAutofit/>
          </a:bodyPr>
          <a:lstStyle>
            <a:lvl1pPr>
              <a:defRPr sz="3200" b="0" i="0">
                <a:latin typeface="Calibri Light" panose="020F0302020204030204" pitchFamily="34" charset="0"/>
                <a:cs typeface="Calibri Light" panose="020F0302020204030204" pitchFamily="34" charset="0"/>
              </a:defRPr>
            </a:lvl1pPr>
          </a:lstStyle>
          <a:p>
            <a:endParaRPr lang="en-US"/>
          </a:p>
        </p:txBody>
      </p:sp>
      <p:cxnSp>
        <p:nvCxnSpPr>
          <p:cNvPr id="6" name="Straight Connector 5">
            <a:extLst>
              <a:ext uri="{FF2B5EF4-FFF2-40B4-BE49-F238E27FC236}">
                <a16:creationId xmlns:a16="http://schemas.microsoft.com/office/drawing/2014/main" id="{2DAA0A47-0560-2641-8719-E5ECB4F487B8}"/>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11">
            <a:extLst>
              <a:ext uri="{FF2B5EF4-FFF2-40B4-BE49-F238E27FC236}">
                <a16:creationId xmlns:a16="http://schemas.microsoft.com/office/drawing/2014/main" id="{4600CE6C-FCB8-A34F-89E3-1EB470A87982}"/>
              </a:ext>
            </a:extLst>
          </p:cNvPr>
          <p:cNvSpPr>
            <a:spLocks noGrp="1"/>
          </p:cNvSpPr>
          <p:nvPr>
            <p:ph type="body" sz="quarter" idx="12"/>
          </p:nvPr>
        </p:nvSpPr>
        <p:spPr>
          <a:xfrm>
            <a:off x="612825" y="1508781"/>
            <a:ext cx="7403393" cy="4297043"/>
          </a:xfrm>
          <a:prstGeom prst="rect">
            <a:avLst/>
          </a:prstGeom>
        </p:spPr>
        <p:txBody>
          <a:bodyPr lIns="0"/>
          <a:lstStyle>
            <a:lvl1pPr marL="0" indent="0">
              <a:lnSpc>
                <a:spcPct val="120000"/>
              </a:lnSpc>
              <a:buNone/>
              <a:defRPr sz="2000" b="0" i="0">
                <a:solidFill>
                  <a:schemeClr val="tx2"/>
                </a:solidFill>
                <a:latin typeface="Calibri Light" panose="020F0302020204030204" pitchFamily="34" charset="0"/>
                <a:cs typeface="Calibri Light" panose="020F0302020204030204" pitchFamily="34" charset="0"/>
              </a:defRPr>
            </a:lvl1pPr>
            <a:lvl2pPr marL="685800" indent="-228600">
              <a:lnSpc>
                <a:spcPct val="140000"/>
              </a:lnSpc>
              <a:buClr>
                <a:schemeClr val="bg2"/>
              </a:buClr>
              <a:buFont typeface="System Font Regular"/>
              <a:buChar char="|"/>
              <a:defRPr sz="1800" b="0" i="0">
                <a:solidFill>
                  <a:schemeClr val="tx2"/>
                </a:solidFill>
                <a:latin typeface="Calibri Light" panose="020F0302020204030204" pitchFamily="34" charset="0"/>
                <a:cs typeface="Calibri Light" panose="020F0302020204030204" pitchFamily="34" charset="0"/>
              </a:defRPr>
            </a:lvl2pPr>
          </a:lstStyle>
          <a:p>
            <a:pPr lvl="0"/>
            <a:r>
              <a:rPr lang="en-US"/>
              <a:t>Click to edit Master text styles</a:t>
            </a:r>
          </a:p>
          <a:p>
            <a:pPr lvl="1"/>
            <a:r>
              <a:rPr lang="en-US"/>
              <a:t>Second level </a:t>
            </a:r>
          </a:p>
          <a:p>
            <a:pPr lvl="1"/>
            <a:endParaRPr lang="en-US"/>
          </a:p>
        </p:txBody>
      </p:sp>
    </p:spTree>
    <p:extLst>
      <p:ext uri="{BB962C8B-B14F-4D97-AF65-F5344CB8AC3E}">
        <p14:creationId xmlns:p14="http://schemas.microsoft.com/office/powerpoint/2010/main" val="5958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hite + title + bulleted content">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D1F0E469-4ECB-B64B-AD5B-3A202BB478F4}"/>
              </a:ext>
            </a:extLst>
          </p:cNvPr>
          <p:cNvSpPr>
            <a:spLocks noGrp="1"/>
          </p:cNvSpPr>
          <p:nvPr>
            <p:ph type="title"/>
          </p:nvPr>
        </p:nvSpPr>
        <p:spPr>
          <a:xfrm>
            <a:off x="607355" y="549333"/>
            <a:ext cx="10974985" cy="685131"/>
          </a:xfrm>
          <a:prstGeom prst="rect">
            <a:avLst/>
          </a:prstGeom>
        </p:spPr>
        <p:txBody>
          <a:bodyPr vert="horz" lIns="0" tIns="0" rIns="91440" bIns="45720" rtlCol="0" anchor="t" anchorCtr="0">
            <a:noAutofit/>
          </a:bodyPr>
          <a:lstStyle>
            <a:lvl1pPr>
              <a:defRPr sz="3200" b="0" i="0">
                <a:latin typeface="Calibri Light" panose="020F0302020204030204" pitchFamily="34" charset="0"/>
                <a:cs typeface="Calibri Light" panose="020F0302020204030204" pitchFamily="34" charset="0"/>
              </a:defRPr>
            </a:lvl1pPr>
          </a:lstStyle>
          <a:p>
            <a:endParaRPr lang="en-US"/>
          </a:p>
        </p:txBody>
      </p:sp>
      <p:cxnSp>
        <p:nvCxnSpPr>
          <p:cNvPr id="6" name="Straight Connector 5">
            <a:extLst>
              <a:ext uri="{FF2B5EF4-FFF2-40B4-BE49-F238E27FC236}">
                <a16:creationId xmlns:a16="http://schemas.microsoft.com/office/drawing/2014/main" id="{2DAA0A47-0560-2641-8719-E5ECB4F487B8}"/>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73EF20B-5A38-3149-ACAB-473A425AB0D9}"/>
              </a:ext>
            </a:extLst>
          </p:cNvPr>
          <p:cNvSpPr>
            <a:spLocks noGrp="1"/>
          </p:cNvSpPr>
          <p:nvPr>
            <p:ph type="body" sz="quarter" idx="12"/>
          </p:nvPr>
        </p:nvSpPr>
        <p:spPr>
          <a:xfrm>
            <a:off x="607355" y="1508781"/>
            <a:ext cx="7408864" cy="4297043"/>
          </a:xfrm>
          <a:prstGeom prst="rect">
            <a:avLst/>
          </a:prstGeom>
        </p:spPr>
        <p:txBody>
          <a:bodyPr lIns="0"/>
          <a:lstStyle>
            <a:lvl1pPr marL="228600" indent="-228600">
              <a:lnSpc>
                <a:spcPct val="120000"/>
              </a:lnSpc>
              <a:buClr>
                <a:schemeClr val="bg2"/>
              </a:buClr>
              <a:buFont typeface="System Font Regular"/>
              <a:buChar char="|"/>
              <a:defRPr sz="2000" b="0" i="0">
                <a:solidFill>
                  <a:schemeClr val="tx2"/>
                </a:solidFill>
                <a:latin typeface="Calibri Light" panose="020F0302020204030204" pitchFamily="34" charset="0"/>
                <a:cs typeface="Calibri Light" panose="020F0302020204030204" pitchFamily="34" charset="0"/>
              </a:defRPr>
            </a:lvl1pPr>
            <a:lvl2pPr marL="685800" indent="-228600">
              <a:lnSpc>
                <a:spcPct val="140000"/>
              </a:lnSpc>
              <a:buClr>
                <a:schemeClr val="bg2"/>
              </a:buClr>
              <a:buFont typeface="System Font Regular"/>
              <a:buChar char="|"/>
              <a:tabLst/>
              <a:defRPr sz="1800" b="0" i="0">
                <a:solidFill>
                  <a:schemeClr val="tx2"/>
                </a:solidFill>
                <a:latin typeface="Calibri Light" panose="020F0302020204030204" pitchFamily="34" charset="0"/>
                <a:cs typeface="Calibri Light" panose="020F0302020204030204" pitchFamily="34" charset="0"/>
              </a:defRPr>
            </a:lvl2pPr>
          </a:lstStyle>
          <a:p>
            <a:pPr lvl="0"/>
            <a:r>
              <a:rPr lang="en-US"/>
              <a:t>Click to edit Master text styles</a:t>
            </a:r>
          </a:p>
          <a:p>
            <a:pPr lvl="1"/>
            <a:r>
              <a:rPr lang="en-US"/>
              <a:t>Second level</a:t>
            </a:r>
          </a:p>
          <a:p>
            <a:pPr lvl="1"/>
            <a:endParaRPr lang="en-US"/>
          </a:p>
          <a:p>
            <a:pPr lvl="1"/>
            <a:endParaRPr lang="en-US"/>
          </a:p>
        </p:txBody>
      </p:sp>
    </p:spTree>
    <p:extLst>
      <p:ext uri="{BB962C8B-B14F-4D97-AF65-F5344CB8AC3E}">
        <p14:creationId xmlns:p14="http://schemas.microsoft.com/office/powerpoint/2010/main" val="35299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78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6412942-EBCB-4B2C-8F3C-40DC22AC7AD8}"/>
              </a:ext>
            </a:extLst>
          </p:cNvPr>
          <p:cNvSpPr>
            <a:spLocks noGrp="1"/>
          </p:cNvSpPr>
          <p:nvPr>
            <p:ph type="title" hasCustomPrompt="1"/>
          </p:nvPr>
        </p:nvSpPr>
        <p:spPr>
          <a:xfrm>
            <a:off x="609599" y="2880366"/>
            <a:ext cx="5486399" cy="776929"/>
          </a:xfrm>
        </p:spPr>
        <p:txBody>
          <a:bodyPr rIns="91440">
            <a:normAutofit/>
          </a:bodyPr>
          <a:lstStyle>
            <a:lvl1pPr>
              <a:defRPr sz="4800">
                <a:latin typeface="+mj-lt"/>
              </a:defRPr>
            </a:lvl1pPr>
          </a:lstStyle>
          <a:p>
            <a:r>
              <a:rPr lang="en-US"/>
              <a:t>Presentation Title</a:t>
            </a:r>
          </a:p>
        </p:txBody>
      </p:sp>
      <p:pic>
        <p:nvPicPr>
          <p:cNvPr id="2" name="Picture 1">
            <a:extLst>
              <a:ext uri="{FF2B5EF4-FFF2-40B4-BE49-F238E27FC236}">
                <a16:creationId xmlns:a16="http://schemas.microsoft.com/office/drawing/2014/main" id="{2D092529-41F2-4072-9709-7809C24499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4122"/>
          <a:stretch/>
        </p:blipFill>
        <p:spPr>
          <a:xfrm>
            <a:off x="7010390" y="3429775"/>
            <a:ext cx="5183217" cy="3444539"/>
          </a:xfrm>
          <a:prstGeom prst="rect">
            <a:avLst/>
          </a:prstGeom>
        </p:spPr>
      </p:pic>
    </p:spTree>
    <p:extLst>
      <p:ext uri="{BB962C8B-B14F-4D97-AF65-F5344CB8AC3E}">
        <p14:creationId xmlns:p14="http://schemas.microsoft.com/office/powerpoint/2010/main" val="10654248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22EE-446C-4334-99EC-8E7BDAF6F674}"/>
              </a:ext>
            </a:extLst>
          </p:cNvPr>
          <p:cNvSpPr>
            <a:spLocks noGrp="1"/>
          </p:cNvSpPr>
          <p:nvPr>
            <p:ph type="title" hasCustomPrompt="1"/>
          </p:nvPr>
        </p:nvSpPr>
        <p:spPr>
          <a:xfrm>
            <a:off x="612648" y="2880360"/>
            <a:ext cx="5486399" cy="776929"/>
          </a:xfrm>
        </p:spPr>
        <p:txBody>
          <a:bodyPr rIns="91440">
            <a:noAutofit/>
          </a:bodyPr>
          <a:lstStyle>
            <a:lvl1pPr>
              <a:defRPr sz="4800" b="0" i="0">
                <a:latin typeface="Calibri Light" panose="020F0302020204030204" pitchFamily="34" charset="0"/>
                <a:cs typeface="Calibri Light" panose="020F0302020204030204" pitchFamily="34" charset="0"/>
              </a:defRPr>
            </a:lvl1pPr>
          </a:lstStyle>
          <a:p>
            <a:r>
              <a:rPr lang="en-US"/>
              <a:t>Presentation Title</a:t>
            </a:r>
          </a:p>
        </p:txBody>
      </p:sp>
      <p:sp>
        <p:nvSpPr>
          <p:cNvPr id="19" name="AutoShape 9">
            <a:extLst>
              <a:ext uri="{FF2B5EF4-FFF2-40B4-BE49-F238E27FC236}">
                <a16:creationId xmlns:a16="http://schemas.microsoft.com/office/drawing/2014/main" id="{88AD294A-B995-4E6C-AE88-1EFA83B85467}"/>
              </a:ext>
            </a:extLst>
          </p:cNvPr>
          <p:cNvSpPr>
            <a:spLocks noChangeAspect="1" noChangeArrowheads="1" noTextEdit="1"/>
          </p:cNvSpPr>
          <p:nvPr userDrawn="1"/>
        </p:nvSpPr>
        <p:spPr bwMode="auto">
          <a:xfrm>
            <a:off x="3343275" y="1836738"/>
            <a:ext cx="5505451"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769AF3E9-FBC1-4F29-9B2A-B77B3F375FC8}"/>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r="11092"/>
          <a:stretch/>
        </p:blipFill>
        <p:spPr>
          <a:xfrm>
            <a:off x="6856318" y="3429000"/>
            <a:ext cx="5366095" cy="3444539"/>
          </a:xfrm>
          <a:prstGeom prst="rect">
            <a:avLst/>
          </a:prstGeom>
        </p:spPr>
      </p:pic>
      <p:grpSp>
        <p:nvGrpSpPr>
          <p:cNvPr id="11" name="Group 10">
            <a:extLst>
              <a:ext uri="{FF2B5EF4-FFF2-40B4-BE49-F238E27FC236}">
                <a16:creationId xmlns:a16="http://schemas.microsoft.com/office/drawing/2014/main" id="{828B5320-AA71-0045-84B1-B80233051D55}"/>
              </a:ext>
            </a:extLst>
          </p:cNvPr>
          <p:cNvGrpSpPr/>
          <p:nvPr userDrawn="1"/>
        </p:nvGrpSpPr>
        <p:grpSpPr>
          <a:xfrm>
            <a:off x="2637806" y="6477198"/>
            <a:ext cx="1133925" cy="234586"/>
            <a:chOff x="2676101" y="6493641"/>
            <a:chExt cx="1133925" cy="234586"/>
          </a:xfrm>
        </p:grpSpPr>
        <p:pic>
          <p:nvPicPr>
            <p:cNvPr id="12" name="Picture 11">
              <a:extLst>
                <a:ext uri="{FF2B5EF4-FFF2-40B4-BE49-F238E27FC236}">
                  <a16:creationId xmlns:a16="http://schemas.microsoft.com/office/drawing/2014/main" id="{7F4F42A7-798C-5A42-B4A5-5A094A8769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637" y="6493641"/>
              <a:ext cx="914389" cy="234586"/>
            </a:xfrm>
            <a:prstGeom prst="rect">
              <a:avLst/>
            </a:prstGeom>
          </p:spPr>
        </p:pic>
        <p:cxnSp>
          <p:nvCxnSpPr>
            <p:cNvPr id="13" name="Straight Connector 12">
              <a:extLst>
                <a:ext uri="{FF2B5EF4-FFF2-40B4-BE49-F238E27FC236}">
                  <a16:creationId xmlns:a16="http://schemas.microsoft.com/office/drawing/2014/main" id="{1C347B0D-8121-EB40-827E-B697733778E2}"/>
                </a:ext>
              </a:extLst>
            </p:cNvPr>
            <p:cNvCxnSpPr>
              <a:cxnSpLocks/>
            </p:cNvCxnSpPr>
            <p:nvPr/>
          </p:nvCxnSpPr>
          <p:spPr>
            <a:xfrm flipV="1">
              <a:off x="2676101" y="6493641"/>
              <a:ext cx="0" cy="199061"/>
            </a:xfrm>
            <a:prstGeom prst="line">
              <a:avLst/>
            </a:prstGeom>
            <a:ln w="2222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9340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A7222BDA-B7C9-4363-A175-32FDFF040004}"/>
              </a:ext>
            </a:extLst>
          </p:cNvPr>
          <p:cNvSpPr>
            <a:spLocks noGrp="1"/>
          </p:cNvSpPr>
          <p:nvPr>
            <p:ph type="body" sz="quarter" idx="15" hasCustomPrompt="1"/>
          </p:nvPr>
        </p:nvSpPr>
        <p:spPr>
          <a:xfrm>
            <a:off x="8487685" y="5581020"/>
            <a:ext cx="3078624" cy="683255"/>
          </a:xfrm>
          <a:prstGeom prst="rect">
            <a:avLst/>
          </a:prstGeom>
        </p:spPr>
        <p:txBody>
          <a:bodyPr lIns="0" tIns="91440" rIns="91440" bIns="91440"/>
          <a:lstStyle>
            <a:lvl1pPr marL="0" indent="0" algn="ctr">
              <a:buNone/>
              <a:defRPr sz="1800">
                <a:solidFill>
                  <a:schemeClr val="tx2"/>
                </a:solidFill>
              </a:defRPr>
            </a:lvl1pPr>
          </a:lstStyle>
          <a:p>
            <a:pPr lvl="0"/>
            <a:r>
              <a:rPr lang="en-US" err="1"/>
              <a:t>Firstname</a:t>
            </a:r>
            <a:r>
              <a:rPr lang="en-US"/>
              <a:t> </a:t>
            </a:r>
            <a:r>
              <a:rPr lang="en-US" err="1"/>
              <a:t>Lastname</a:t>
            </a:r>
            <a:endParaRPr lang="en-US"/>
          </a:p>
        </p:txBody>
      </p:sp>
      <p:sp>
        <p:nvSpPr>
          <p:cNvPr id="23" name="Picture Placeholder 5">
            <a:extLst>
              <a:ext uri="{FF2B5EF4-FFF2-40B4-BE49-F238E27FC236}">
                <a16:creationId xmlns:a16="http://schemas.microsoft.com/office/drawing/2014/main" id="{29E04077-10D6-41EB-8A69-26BEDC52DD52}"/>
              </a:ext>
            </a:extLst>
          </p:cNvPr>
          <p:cNvSpPr>
            <a:spLocks noGrp="1"/>
          </p:cNvSpPr>
          <p:nvPr>
            <p:ph type="pic" sz="quarter" idx="16"/>
          </p:nvPr>
        </p:nvSpPr>
        <p:spPr>
          <a:xfrm>
            <a:off x="4556688" y="1520567"/>
            <a:ext cx="3078624" cy="3828652"/>
          </a:xfrm>
          <a:prstGeom prst="rect">
            <a:avLst/>
          </a:prstGeom>
        </p:spPr>
        <p:txBody>
          <a:bodyPr/>
          <a:lstStyle/>
          <a:p>
            <a:endParaRPr lang="en-US"/>
          </a:p>
        </p:txBody>
      </p:sp>
      <p:sp>
        <p:nvSpPr>
          <p:cNvPr id="24" name="Text Placeholder 16">
            <a:extLst>
              <a:ext uri="{FF2B5EF4-FFF2-40B4-BE49-F238E27FC236}">
                <a16:creationId xmlns:a16="http://schemas.microsoft.com/office/drawing/2014/main" id="{FE881C6A-585E-4F2E-AAD4-904B32636572}"/>
              </a:ext>
            </a:extLst>
          </p:cNvPr>
          <p:cNvSpPr>
            <a:spLocks noGrp="1"/>
          </p:cNvSpPr>
          <p:nvPr>
            <p:ph type="body" sz="quarter" idx="17" hasCustomPrompt="1"/>
          </p:nvPr>
        </p:nvSpPr>
        <p:spPr>
          <a:xfrm>
            <a:off x="4556688" y="5581020"/>
            <a:ext cx="3078624" cy="683255"/>
          </a:xfrm>
          <a:prstGeom prst="rect">
            <a:avLst/>
          </a:prstGeom>
        </p:spPr>
        <p:txBody>
          <a:bodyPr lIns="0" tIns="91440" rIns="91440" bIns="91440"/>
          <a:lstStyle>
            <a:lvl1pPr marL="0" indent="0" algn="ctr">
              <a:buNone/>
              <a:defRPr sz="1800">
                <a:solidFill>
                  <a:schemeClr val="tx2"/>
                </a:solidFill>
              </a:defRPr>
            </a:lvl1pPr>
          </a:lstStyle>
          <a:p>
            <a:pPr lvl="0"/>
            <a:r>
              <a:rPr lang="en-US" err="1"/>
              <a:t>Firstname</a:t>
            </a:r>
            <a:r>
              <a:rPr lang="en-US"/>
              <a:t> </a:t>
            </a:r>
            <a:r>
              <a:rPr lang="en-US" err="1"/>
              <a:t>Lastname</a:t>
            </a:r>
            <a:endParaRPr lang="en-US"/>
          </a:p>
        </p:txBody>
      </p:sp>
      <p:sp>
        <p:nvSpPr>
          <p:cNvPr id="25" name="Picture Placeholder 5">
            <a:extLst>
              <a:ext uri="{FF2B5EF4-FFF2-40B4-BE49-F238E27FC236}">
                <a16:creationId xmlns:a16="http://schemas.microsoft.com/office/drawing/2014/main" id="{037E4323-AADE-476C-87BB-DBE2741700D2}"/>
              </a:ext>
            </a:extLst>
          </p:cNvPr>
          <p:cNvSpPr>
            <a:spLocks noGrp="1"/>
          </p:cNvSpPr>
          <p:nvPr>
            <p:ph type="pic" sz="quarter" idx="18"/>
          </p:nvPr>
        </p:nvSpPr>
        <p:spPr>
          <a:xfrm>
            <a:off x="8487685" y="1520567"/>
            <a:ext cx="3078624" cy="3828652"/>
          </a:xfrm>
          <a:prstGeom prst="rect">
            <a:avLst/>
          </a:prstGeom>
        </p:spPr>
        <p:txBody>
          <a:bodyPr/>
          <a:lstStyle/>
          <a:p>
            <a:endParaRPr lang="en-US"/>
          </a:p>
        </p:txBody>
      </p:sp>
      <p:sp>
        <p:nvSpPr>
          <p:cNvPr id="7" name="Title Placeholder 8">
            <a:extLst>
              <a:ext uri="{FF2B5EF4-FFF2-40B4-BE49-F238E27FC236}">
                <a16:creationId xmlns:a16="http://schemas.microsoft.com/office/drawing/2014/main" id="{3ECD1D85-11B8-4D3B-965F-0C6BC82DC5D4}"/>
              </a:ext>
            </a:extLst>
          </p:cNvPr>
          <p:cNvSpPr>
            <a:spLocks noGrp="1"/>
          </p:cNvSpPr>
          <p:nvPr>
            <p:ph type="title" hasCustomPrompt="1"/>
          </p:nvPr>
        </p:nvSpPr>
        <p:spPr>
          <a:xfrm>
            <a:off x="611863" y="593725"/>
            <a:ext cx="3655337" cy="685131"/>
          </a:xfrm>
          <a:prstGeom prst="rect">
            <a:avLst/>
          </a:prstGeom>
        </p:spPr>
        <p:txBody>
          <a:bodyPr vert="horz" lIns="0" tIns="45720" rIns="91440" bIns="45720" rtlCol="0" anchor="ctr">
            <a:noAutofit/>
          </a:bodyPr>
          <a:lstStyle>
            <a:lvl1pPr>
              <a:defRPr/>
            </a:lvl1pPr>
          </a:lstStyle>
          <a:p>
            <a:r>
              <a:rPr lang="en-US"/>
              <a:t>Webinar Hosts</a:t>
            </a:r>
          </a:p>
        </p:txBody>
      </p:sp>
      <p:cxnSp>
        <p:nvCxnSpPr>
          <p:cNvPr id="8" name="Straight Connector 7">
            <a:extLst>
              <a:ext uri="{FF2B5EF4-FFF2-40B4-BE49-F238E27FC236}">
                <a16:creationId xmlns:a16="http://schemas.microsoft.com/office/drawing/2014/main" id="{28B7B9C8-A0AC-4F4C-AD35-77E899DF1D5E}"/>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60ECB0-CE25-48F7-B4BD-E98C07DD5A9E}"/>
              </a:ext>
            </a:extLst>
          </p:cNvPr>
          <p:cNvSpPr>
            <a:spLocks noGrp="1"/>
          </p:cNvSpPr>
          <p:nvPr>
            <p:ph type="ftr" sz="quarter" idx="19"/>
          </p:nvPr>
        </p:nvSpPr>
        <p:spPr/>
        <p:txBody>
          <a:bodyPr/>
          <a:lstStyle/>
          <a:p>
            <a:r>
              <a:rPr lang="en-US"/>
              <a:t>Proprietary &amp; Confidential</a:t>
            </a:r>
          </a:p>
        </p:txBody>
      </p:sp>
    </p:spTree>
    <p:extLst>
      <p:ext uri="{BB962C8B-B14F-4D97-AF65-F5344CB8AC3E}">
        <p14:creationId xmlns:p14="http://schemas.microsoft.com/office/powerpoint/2010/main" val="415083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Agenda 1">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5EBFFA4E-B0F9-4237-8546-8A1BC9D4CBA3}"/>
              </a:ext>
            </a:extLst>
          </p:cNvPr>
          <p:cNvSpPr>
            <a:spLocks noGrp="1"/>
          </p:cNvSpPr>
          <p:nvPr>
            <p:ph type="body" sz="quarter" idx="11"/>
          </p:nvPr>
        </p:nvSpPr>
        <p:spPr>
          <a:xfrm>
            <a:off x="611864" y="1965977"/>
            <a:ext cx="3380699" cy="4298298"/>
          </a:xfrm>
          <a:prstGeom prst="rect">
            <a:avLst/>
          </a:prstGeom>
        </p:spPr>
        <p:txBody>
          <a:bodyPr lIns="0"/>
          <a:lstStyle>
            <a:lvl1pPr marL="0" indent="0">
              <a:lnSpc>
                <a:spcPts val="3800"/>
              </a:lnSpc>
              <a:buNone/>
              <a:defRPr sz="2000"/>
            </a:lvl1pPr>
          </a:lstStyle>
          <a:p>
            <a:pPr lvl="0"/>
            <a:endParaRPr lang="en-US"/>
          </a:p>
        </p:txBody>
      </p:sp>
      <p:sp>
        <p:nvSpPr>
          <p:cNvPr id="5" name="Text Placeholder 14">
            <a:extLst>
              <a:ext uri="{FF2B5EF4-FFF2-40B4-BE49-F238E27FC236}">
                <a16:creationId xmlns:a16="http://schemas.microsoft.com/office/drawing/2014/main" id="{79C8949C-641B-4B2D-9541-592116EB4C06}"/>
              </a:ext>
            </a:extLst>
          </p:cNvPr>
          <p:cNvSpPr>
            <a:spLocks noGrp="1"/>
          </p:cNvSpPr>
          <p:nvPr>
            <p:ph type="body" sz="quarter" idx="12" hasCustomPrompt="1"/>
          </p:nvPr>
        </p:nvSpPr>
        <p:spPr>
          <a:xfrm>
            <a:off x="4267200" y="1965977"/>
            <a:ext cx="7315200" cy="4298298"/>
          </a:xfrm>
          <a:prstGeom prst="rect">
            <a:avLst/>
          </a:prstGeom>
        </p:spPr>
        <p:txBody>
          <a:bodyPr lIns="0"/>
          <a:lstStyle>
            <a:lvl1pPr marL="0" indent="0">
              <a:lnSpc>
                <a:spcPts val="3600"/>
              </a:lnSpc>
              <a:buNone/>
              <a:defRPr sz="2000"/>
            </a:lvl1pPr>
          </a:lstStyle>
          <a:p>
            <a:pPr lvl="0"/>
            <a:r>
              <a:rPr lang="en-US"/>
              <a:t>Ipsum </a:t>
            </a:r>
            <a:r>
              <a:rPr lang="en-US" err="1"/>
              <a:t>voluptate</a:t>
            </a:r>
            <a:r>
              <a:rPr lang="en-US"/>
              <a:t> small batch subway tile, vinyl umami </a:t>
            </a:r>
            <a:r>
              <a:rPr lang="en-US" err="1"/>
              <a:t>etsy</a:t>
            </a:r>
            <a:r>
              <a:rPr lang="en-US"/>
              <a:t> banh mi cardigan. Letterpress brunch messenger bag </a:t>
            </a:r>
            <a:r>
              <a:rPr lang="en-US" err="1"/>
              <a:t>etsy</a:t>
            </a:r>
            <a:r>
              <a:rPr lang="en-US"/>
              <a:t> offal. Do tofu irony cred ipsum poutine </a:t>
            </a:r>
            <a:r>
              <a:rPr lang="en-US" err="1"/>
              <a:t>af</a:t>
            </a:r>
            <a:r>
              <a:rPr lang="en-US"/>
              <a:t> hoodie fanny pack cronut </a:t>
            </a:r>
            <a:r>
              <a:rPr lang="en-US" err="1"/>
              <a:t>irure</a:t>
            </a:r>
            <a:r>
              <a:rPr lang="en-US"/>
              <a:t> leggings </a:t>
            </a:r>
            <a:r>
              <a:rPr lang="en-US" err="1"/>
              <a:t>helvetica</a:t>
            </a:r>
            <a:r>
              <a:rPr lang="en-US"/>
              <a:t> viral jianbing. Quinoa </a:t>
            </a:r>
            <a:r>
              <a:rPr lang="en-US" err="1"/>
              <a:t>ea</a:t>
            </a:r>
            <a:r>
              <a:rPr lang="en-US"/>
              <a:t> </a:t>
            </a:r>
            <a:r>
              <a:rPr lang="en-US" err="1"/>
              <a:t>tempor</a:t>
            </a:r>
            <a:r>
              <a:rPr lang="en-US"/>
              <a:t>, </a:t>
            </a:r>
            <a:r>
              <a:rPr lang="en-US" err="1"/>
              <a:t>fingerstache</a:t>
            </a:r>
            <a:r>
              <a:rPr lang="en-US"/>
              <a:t> raw denim fixie cronut </a:t>
            </a:r>
            <a:r>
              <a:rPr lang="en-US" err="1"/>
              <a:t>consectetur</a:t>
            </a:r>
            <a:r>
              <a:rPr lang="en-US"/>
              <a:t> readymade </a:t>
            </a:r>
            <a:r>
              <a:rPr lang="en-US" err="1"/>
              <a:t>incididunt</a:t>
            </a:r>
            <a:r>
              <a:rPr lang="en-US"/>
              <a:t> selvage everyday carry PBR&amp;B</a:t>
            </a:r>
          </a:p>
        </p:txBody>
      </p:sp>
      <p:sp>
        <p:nvSpPr>
          <p:cNvPr id="6" name="Title Placeholder 8">
            <a:extLst>
              <a:ext uri="{FF2B5EF4-FFF2-40B4-BE49-F238E27FC236}">
                <a16:creationId xmlns:a16="http://schemas.microsoft.com/office/drawing/2014/main" id="{0B34E6D3-4CE4-4A23-AAAD-5E80B5FFEA90}"/>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9" name="Straight Connector 8">
            <a:extLst>
              <a:ext uri="{FF2B5EF4-FFF2-40B4-BE49-F238E27FC236}">
                <a16:creationId xmlns:a16="http://schemas.microsoft.com/office/drawing/2014/main" id="{C7932D2D-015F-431A-A808-F1B9F3B95BBB}"/>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35B3ABF-5ADE-47B4-9C6E-C868C5354E7A}"/>
              </a:ext>
            </a:extLst>
          </p:cNvPr>
          <p:cNvSpPr>
            <a:spLocks noGrp="1"/>
          </p:cNvSpPr>
          <p:nvPr>
            <p:ph type="ftr" sz="quarter" idx="13"/>
          </p:nvPr>
        </p:nvSpPr>
        <p:spPr/>
        <p:txBody>
          <a:bodyPr/>
          <a:lstStyle/>
          <a:p>
            <a:r>
              <a:rPr lang="en-US"/>
              <a:t>Proprietary &amp; Confidential</a:t>
            </a:r>
          </a:p>
        </p:txBody>
      </p:sp>
    </p:spTree>
    <p:extLst>
      <p:ext uri="{BB962C8B-B14F-4D97-AF65-F5344CB8AC3E}">
        <p14:creationId xmlns:p14="http://schemas.microsoft.com/office/powerpoint/2010/main" val="173866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3 boxes">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4" name="Content Placeholder 13">
            <a:extLst>
              <a:ext uri="{FF2B5EF4-FFF2-40B4-BE49-F238E27FC236}">
                <a16:creationId xmlns:a16="http://schemas.microsoft.com/office/drawing/2014/main" id="{730C2A59-733F-4E6E-B915-7FE8986213DC}"/>
              </a:ext>
            </a:extLst>
          </p:cNvPr>
          <p:cNvSpPr>
            <a:spLocks noGrp="1"/>
          </p:cNvSpPr>
          <p:nvPr>
            <p:ph sz="quarter" idx="10"/>
          </p:nvPr>
        </p:nvSpPr>
        <p:spPr>
          <a:xfrm>
            <a:off x="611862" y="1987910"/>
            <a:ext cx="3194475"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15" name="Content Placeholder 13">
            <a:extLst>
              <a:ext uri="{FF2B5EF4-FFF2-40B4-BE49-F238E27FC236}">
                <a16:creationId xmlns:a16="http://schemas.microsoft.com/office/drawing/2014/main" id="{DD03B28D-2452-47C7-9C37-6959A305DAD1}"/>
              </a:ext>
            </a:extLst>
          </p:cNvPr>
          <p:cNvSpPr>
            <a:spLocks noGrp="1"/>
          </p:cNvSpPr>
          <p:nvPr>
            <p:ph sz="quarter" idx="11"/>
          </p:nvPr>
        </p:nvSpPr>
        <p:spPr>
          <a:xfrm>
            <a:off x="4541526" y="1979062"/>
            <a:ext cx="3108946"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16" name="Content Placeholder 13">
            <a:extLst>
              <a:ext uri="{FF2B5EF4-FFF2-40B4-BE49-F238E27FC236}">
                <a16:creationId xmlns:a16="http://schemas.microsoft.com/office/drawing/2014/main" id="{A570FFD6-809D-4DB4-83A2-7C1E31891EAC}"/>
              </a:ext>
            </a:extLst>
          </p:cNvPr>
          <p:cNvSpPr>
            <a:spLocks noGrp="1"/>
          </p:cNvSpPr>
          <p:nvPr>
            <p:ph sz="quarter" idx="12"/>
          </p:nvPr>
        </p:nvSpPr>
        <p:spPr>
          <a:xfrm>
            <a:off x="8385661" y="2011673"/>
            <a:ext cx="3194475"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7" name="Title Placeholder 8">
            <a:extLst>
              <a:ext uri="{FF2B5EF4-FFF2-40B4-BE49-F238E27FC236}">
                <a16:creationId xmlns:a16="http://schemas.microsoft.com/office/drawing/2014/main" id="{A15E997A-CBA9-47FD-BB95-E7D7B265F319}"/>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8" name="Straight Connector 7">
            <a:extLst>
              <a:ext uri="{FF2B5EF4-FFF2-40B4-BE49-F238E27FC236}">
                <a16:creationId xmlns:a16="http://schemas.microsoft.com/office/drawing/2014/main" id="{2CDFF7F3-DA04-40FD-AD42-E6709BAA24AC}"/>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A4F6071-9098-4641-BE28-04CCFF4CE10E}"/>
              </a:ext>
            </a:extLst>
          </p:cNvPr>
          <p:cNvSpPr>
            <a:spLocks noGrp="1"/>
          </p:cNvSpPr>
          <p:nvPr>
            <p:ph type="ftr" sz="quarter" idx="13"/>
          </p:nvPr>
        </p:nvSpPr>
        <p:spPr/>
        <p:txBody>
          <a:bodyPr/>
          <a:lstStyle/>
          <a:p>
            <a:r>
              <a:rPr lang="en-US"/>
              <a:t>Proprietary &amp; Confidential</a:t>
            </a:r>
          </a:p>
        </p:txBody>
      </p:sp>
    </p:spTree>
    <p:extLst>
      <p:ext uri="{BB962C8B-B14F-4D97-AF65-F5344CB8AC3E}">
        <p14:creationId xmlns:p14="http://schemas.microsoft.com/office/powerpoint/2010/main" val="221725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block- dark">
    <p:bg>
      <p:bgPr>
        <a:solidFill>
          <a:schemeClr val="bg1"/>
        </a:solidFill>
        <a:effectLst/>
      </p:bgPr>
    </p:bg>
    <p:spTree>
      <p:nvGrpSpPr>
        <p:cNvPr id="1" name=""/>
        <p:cNvGrpSpPr/>
        <p:nvPr/>
      </p:nvGrpSpPr>
      <p:grpSpPr>
        <a:xfrm>
          <a:off x="0" y="0"/>
          <a:ext cx="0" cy="0"/>
          <a:chOff x="0" y="0"/>
          <a:chExt cx="0" cy="0"/>
        </a:xfrm>
      </p:grpSpPr>
      <p:sp>
        <p:nvSpPr>
          <p:cNvPr id="14" name="Title Placeholder 8">
            <a:extLst>
              <a:ext uri="{FF2B5EF4-FFF2-40B4-BE49-F238E27FC236}">
                <a16:creationId xmlns:a16="http://schemas.microsoft.com/office/drawing/2014/main" id="{9D089135-2899-4995-86F1-209FEEF65CE4}"/>
              </a:ext>
            </a:extLst>
          </p:cNvPr>
          <p:cNvSpPr>
            <a:spLocks noGrp="1"/>
          </p:cNvSpPr>
          <p:nvPr>
            <p:ph type="title" hasCustomPrompt="1"/>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r>
              <a:rPr lang="en-US"/>
              <a:t>Three Columns </a:t>
            </a:r>
          </a:p>
        </p:txBody>
      </p:sp>
      <p:sp>
        <p:nvSpPr>
          <p:cNvPr id="3" name="Rectangle 2">
            <a:extLst>
              <a:ext uri="{FF2B5EF4-FFF2-40B4-BE49-F238E27FC236}">
                <a16:creationId xmlns:a16="http://schemas.microsoft.com/office/drawing/2014/main" id="{B3319C41-0CFA-4E6E-A59B-B926391396C3}"/>
              </a:ext>
            </a:extLst>
          </p:cNvPr>
          <p:cNvSpPr/>
          <p:nvPr userDrawn="1"/>
        </p:nvSpPr>
        <p:spPr>
          <a:xfrm>
            <a:off x="0" y="1967197"/>
            <a:ext cx="12192000" cy="4892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sp>
        <p:nvSpPr>
          <p:cNvPr id="5" name="Text Placeholder 4">
            <a:extLst>
              <a:ext uri="{FF2B5EF4-FFF2-40B4-BE49-F238E27FC236}">
                <a16:creationId xmlns:a16="http://schemas.microsoft.com/office/drawing/2014/main" id="{443D5583-578B-4AEA-9205-D056DB8C285C}"/>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10" name="Text Placeholder 4">
            <a:extLst>
              <a:ext uri="{FF2B5EF4-FFF2-40B4-BE49-F238E27FC236}">
                <a16:creationId xmlns:a16="http://schemas.microsoft.com/office/drawing/2014/main" id="{69E1ABDA-D095-4070-8013-35C10E23D73A}"/>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11" name="Text Placeholder 4">
            <a:extLst>
              <a:ext uri="{FF2B5EF4-FFF2-40B4-BE49-F238E27FC236}">
                <a16:creationId xmlns:a16="http://schemas.microsoft.com/office/drawing/2014/main" id="{9BBF1CBB-9C27-4C2C-9EC3-F7A260E09C4B}"/>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8" name="Text Placeholder 7">
            <a:extLst>
              <a:ext uri="{FF2B5EF4-FFF2-40B4-BE49-F238E27FC236}">
                <a16:creationId xmlns:a16="http://schemas.microsoft.com/office/drawing/2014/main" id="{17BBB7B4-8AF8-4822-9B2D-48A8E6873F53}"/>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5" name="Text Placeholder 7">
            <a:extLst>
              <a:ext uri="{FF2B5EF4-FFF2-40B4-BE49-F238E27FC236}">
                <a16:creationId xmlns:a16="http://schemas.microsoft.com/office/drawing/2014/main" id="{1377E995-3B06-4E30-A442-994CC38DC3FE}"/>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6" name="Text Placeholder 7">
            <a:extLst>
              <a:ext uri="{FF2B5EF4-FFF2-40B4-BE49-F238E27FC236}">
                <a16:creationId xmlns:a16="http://schemas.microsoft.com/office/drawing/2014/main" id="{28C6995E-4C91-4C32-BAE3-63A3E9C2CFF7}"/>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cxnSp>
        <p:nvCxnSpPr>
          <p:cNvPr id="33" name="Straight Connector 32">
            <a:extLst>
              <a:ext uri="{FF2B5EF4-FFF2-40B4-BE49-F238E27FC236}">
                <a16:creationId xmlns:a16="http://schemas.microsoft.com/office/drawing/2014/main" id="{75733106-CB2B-4086-8C18-72EA64CD10B5}"/>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B95502E-3B4B-4FE2-BE71-05FF4302F8B5}"/>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35" name="Freeform 5">
              <a:extLst>
                <a:ext uri="{FF2B5EF4-FFF2-40B4-BE49-F238E27FC236}">
                  <a16:creationId xmlns:a16="http://schemas.microsoft.com/office/drawing/2014/main" id="{383CA205-BBA0-44FC-A3A3-FDF6D1809BBB}"/>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06592474-0269-41F9-9956-182225219206}"/>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0362629C-FE42-40BE-BDBB-22FABE3274E6}"/>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3F67C7D-29E0-468E-9334-7E54BE44E0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ED6ADF39-70F6-49B7-AE16-C5C6EF4243A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F685DC1B-D310-4DDE-9071-9ECEB91084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83B7F9F5-2216-4886-858F-7F935C25009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509C6133-0096-4D34-8349-71695EE1FC5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5D684093-F2DD-402C-B5CC-A76BFFCD74B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037F412C-AEA9-4426-AE86-A20E733E29C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a:extLst>
              <a:ext uri="{FF2B5EF4-FFF2-40B4-BE49-F238E27FC236}">
                <a16:creationId xmlns:a16="http://schemas.microsoft.com/office/drawing/2014/main" id="{7A87FE38-9513-4E71-8367-82C670DF63A5}"/>
              </a:ext>
            </a:extLst>
          </p:cNvPr>
          <p:cNvSpPr>
            <a:spLocks noGrp="1"/>
          </p:cNvSpPr>
          <p:nvPr>
            <p:ph type="ftr" sz="quarter" idx="16"/>
          </p:nvPr>
        </p:nvSpPr>
        <p:spPr/>
        <p:txBody>
          <a:bodyPr/>
          <a:lstStyle/>
          <a:p>
            <a:r>
              <a:rPr lang="en-US"/>
              <a:t>Proprietary &amp; Confidential</a:t>
            </a:r>
          </a:p>
        </p:txBody>
      </p:sp>
    </p:spTree>
    <p:extLst>
      <p:ext uri="{BB962C8B-B14F-4D97-AF65-F5344CB8AC3E}">
        <p14:creationId xmlns:p14="http://schemas.microsoft.com/office/powerpoint/2010/main" val="312526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hit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EDD38C-D524-452E-BE50-13084304F879}"/>
              </a:ext>
            </a:extLst>
          </p:cNvPr>
          <p:cNvSpPr>
            <a:spLocks noGrp="1"/>
          </p:cNvSpPr>
          <p:nvPr>
            <p:ph type="body" sz="quarter" idx="10" hasCustomPrompt="1"/>
          </p:nvPr>
        </p:nvSpPr>
        <p:spPr>
          <a:xfrm>
            <a:off x="6096001" y="4481513"/>
            <a:ext cx="5486399" cy="365125"/>
          </a:xfrm>
          <a:prstGeom prst="rect">
            <a:avLst/>
          </a:prstGeom>
        </p:spPr>
        <p:txBody>
          <a:bodyPr lIns="0"/>
          <a:lstStyle>
            <a:lvl1pPr marL="0" indent="0">
              <a:buNone/>
              <a:defRPr sz="2400"/>
            </a:lvl1pPr>
          </a:lstStyle>
          <a:p>
            <a:pPr lvl="0"/>
            <a:r>
              <a:rPr lang="en-US"/>
              <a:t>description</a:t>
            </a:r>
          </a:p>
        </p:txBody>
      </p:sp>
      <p:sp>
        <p:nvSpPr>
          <p:cNvPr id="5" name="Text Placeholder 3">
            <a:extLst>
              <a:ext uri="{FF2B5EF4-FFF2-40B4-BE49-F238E27FC236}">
                <a16:creationId xmlns:a16="http://schemas.microsoft.com/office/drawing/2014/main" id="{CB50DD8B-0DBD-49A4-B731-E94CA753FE3C}"/>
              </a:ext>
            </a:extLst>
          </p:cNvPr>
          <p:cNvSpPr>
            <a:spLocks noGrp="1"/>
          </p:cNvSpPr>
          <p:nvPr>
            <p:ph type="body" sz="quarter" idx="11" hasCustomPrompt="1"/>
          </p:nvPr>
        </p:nvSpPr>
        <p:spPr>
          <a:xfrm>
            <a:off x="6096001" y="3772694"/>
            <a:ext cx="5486399" cy="365125"/>
          </a:xfrm>
          <a:prstGeom prst="rect">
            <a:avLst/>
          </a:prstGeom>
        </p:spPr>
        <p:txBody>
          <a:bodyPr lIns="0"/>
          <a:lstStyle>
            <a:lvl1pPr marL="0" indent="0">
              <a:buNone/>
              <a:defRPr sz="2400"/>
            </a:lvl1pPr>
          </a:lstStyle>
          <a:p>
            <a:pPr lvl="0"/>
            <a:r>
              <a:rPr lang="en-US"/>
              <a:t>description</a:t>
            </a:r>
          </a:p>
        </p:txBody>
      </p:sp>
      <p:sp>
        <p:nvSpPr>
          <p:cNvPr id="6" name="Text Placeholder 3">
            <a:extLst>
              <a:ext uri="{FF2B5EF4-FFF2-40B4-BE49-F238E27FC236}">
                <a16:creationId xmlns:a16="http://schemas.microsoft.com/office/drawing/2014/main" id="{30F12327-2316-4DF9-B44F-FA7A7A46F927}"/>
              </a:ext>
            </a:extLst>
          </p:cNvPr>
          <p:cNvSpPr>
            <a:spLocks noGrp="1"/>
          </p:cNvSpPr>
          <p:nvPr>
            <p:ph type="body" sz="quarter" idx="12" hasCustomPrompt="1"/>
          </p:nvPr>
        </p:nvSpPr>
        <p:spPr>
          <a:xfrm>
            <a:off x="6096001" y="3063875"/>
            <a:ext cx="5486399" cy="365125"/>
          </a:xfrm>
          <a:prstGeom prst="rect">
            <a:avLst/>
          </a:prstGeom>
        </p:spPr>
        <p:txBody>
          <a:bodyPr lIns="0"/>
          <a:lstStyle>
            <a:lvl1pPr marL="0" indent="0">
              <a:buNone/>
              <a:defRPr sz="2400"/>
            </a:lvl1pPr>
          </a:lstStyle>
          <a:p>
            <a:pPr lvl="0"/>
            <a:r>
              <a:rPr lang="en-US"/>
              <a:t>description</a:t>
            </a:r>
          </a:p>
        </p:txBody>
      </p:sp>
      <p:sp>
        <p:nvSpPr>
          <p:cNvPr id="7" name="Text Placeholder 3">
            <a:extLst>
              <a:ext uri="{FF2B5EF4-FFF2-40B4-BE49-F238E27FC236}">
                <a16:creationId xmlns:a16="http://schemas.microsoft.com/office/drawing/2014/main" id="{DE2915A2-59E8-4431-B2DB-7808484DAF91}"/>
              </a:ext>
            </a:extLst>
          </p:cNvPr>
          <p:cNvSpPr>
            <a:spLocks noGrp="1"/>
          </p:cNvSpPr>
          <p:nvPr>
            <p:ph type="body" sz="quarter" idx="13" hasCustomPrompt="1"/>
          </p:nvPr>
        </p:nvSpPr>
        <p:spPr>
          <a:xfrm>
            <a:off x="6096001" y="5190332"/>
            <a:ext cx="5486399" cy="365125"/>
          </a:xfrm>
          <a:prstGeom prst="rect">
            <a:avLst/>
          </a:prstGeom>
        </p:spPr>
        <p:txBody>
          <a:bodyPr lIns="0"/>
          <a:lstStyle>
            <a:lvl1pPr marL="0" indent="0">
              <a:buNone/>
              <a:defRPr sz="2400"/>
            </a:lvl1pPr>
          </a:lstStyle>
          <a:p>
            <a:pPr lvl="0"/>
            <a:r>
              <a:rPr lang="en-US"/>
              <a:t>description</a:t>
            </a:r>
          </a:p>
        </p:txBody>
      </p:sp>
      <p:sp>
        <p:nvSpPr>
          <p:cNvPr id="8" name="Text Placeholder 3">
            <a:extLst>
              <a:ext uri="{FF2B5EF4-FFF2-40B4-BE49-F238E27FC236}">
                <a16:creationId xmlns:a16="http://schemas.microsoft.com/office/drawing/2014/main" id="{82809064-A88C-45F2-BB5A-830A2986825B}"/>
              </a:ext>
            </a:extLst>
          </p:cNvPr>
          <p:cNvSpPr>
            <a:spLocks noGrp="1"/>
          </p:cNvSpPr>
          <p:nvPr>
            <p:ph type="body" sz="quarter" idx="14" hasCustomPrompt="1"/>
          </p:nvPr>
        </p:nvSpPr>
        <p:spPr>
          <a:xfrm>
            <a:off x="6096001" y="5899150"/>
            <a:ext cx="5486399" cy="365125"/>
          </a:xfrm>
          <a:prstGeom prst="rect">
            <a:avLst/>
          </a:prstGeom>
        </p:spPr>
        <p:txBody>
          <a:bodyPr lIns="0"/>
          <a:lstStyle>
            <a:lvl1pPr marL="0" indent="0">
              <a:buNone/>
              <a:defRPr sz="2400"/>
            </a:lvl1pPr>
          </a:lstStyle>
          <a:p>
            <a:pPr lvl="0"/>
            <a:r>
              <a:rPr lang="en-US"/>
              <a:t>description</a:t>
            </a:r>
          </a:p>
        </p:txBody>
      </p:sp>
      <p:sp>
        <p:nvSpPr>
          <p:cNvPr id="9" name="Text Placeholder 3">
            <a:extLst>
              <a:ext uri="{FF2B5EF4-FFF2-40B4-BE49-F238E27FC236}">
                <a16:creationId xmlns:a16="http://schemas.microsoft.com/office/drawing/2014/main" id="{551C0ED2-4504-4E5E-AB73-73EC83D6CE63}"/>
              </a:ext>
            </a:extLst>
          </p:cNvPr>
          <p:cNvSpPr>
            <a:spLocks noGrp="1"/>
          </p:cNvSpPr>
          <p:nvPr>
            <p:ph type="body" sz="quarter" idx="15" hasCustomPrompt="1"/>
          </p:nvPr>
        </p:nvSpPr>
        <p:spPr>
          <a:xfrm>
            <a:off x="4301699" y="3063875"/>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10" name="Text Placeholder 3">
            <a:extLst>
              <a:ext uri="{FF2B5EF4-FFF2-40B4-BE49-F238E27FC236}">
                <a16:creationId xmlns:a16="http://schemas.microsoft.com/office/drawing/2014/main" id="{E46EAECB-62DC-4F81-ABD7-2DF00C2F8511}"/>
              </a:ext>
            </a:extLst>
          </p:cNvPr>
          <p:cNvSpPr>
            <a:spLocks noGrp="1"/>
          </p:cNvSpPr>
          <p:nvPr>
            <p:ph type="body" sz="quarter" idx="16" hasCustomPrompt="1"/>
          </p:nvPr>
        </p:nvSpPr>
        <p:spPr>
          <a:xfrm>
            <a:off x="4301699" y="3772694"/>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11" name="Text Placeholder 3">
            <a:extLst>
              <a:ext uri="{FF2B5EF4-FFF2-40B4-BE49-F238E27FC236}">
                <a16:creationId xmlns:a16="http://schemas.microsoft.com/office/drawing/2014/main" id="{46696127-5AC6-43DE-944E-505F2EB4A34F}"/>
              </a:ext>
            </a:extLst>
          </p:cNvPr>
          <p:cNvSpPr>
            <a:spLocks noGrp="1"/>
          </p:cNvSpPr>
          <p:nvPr>
            <p:ph type="body" sz="quarter" idx="17" hasCustomPrompt="1"/>
          </p:nvPr>
        </p:nvSpPr>
        <p:spPr>
          <a:xfrm>
            <a:off x="4301699" y="4481513"/>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12" name="Text Placeholder 3">
            <a:extLst>
              <a:ext uri="{FF2B5EF4-FFF2-40B4-BE49-F238E27FC236}">
                <a16:creationId xmlns:a16="http://schemas.microsoft.com/office/drawing/2014/main" id="{AF4D8F4B-7677-49C1-99BC-31781B394EB6}"/>
              </a:ext>
            </a:extLst>
          </p:cNvPr>
          <p:cNvSpPr>
            <a:spLocks noGrp="1"/>
          </p:cNvSpPr>
          <p:nvPr>
            <p:ph type="body" sz="quarter" idx="18" hasCustomPrompt="1"/>
          </p:nvPr>
        </p:nvSpPr>
        <p:spPr>
          <a:xfrm>
            <a:off x="4301699" y="5190332"/>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13" name="Text Placeholder 3">
            <a:extLst>
              <a:ext uri="{FF2B5EF4-FFF2-40B4-BE49-F238E27FC236}">
                <a16:creationId xmlns:a16="http://schemas.microsoft.com/office/drawing/2014/main" id="{A02D7A5E-C5A8-4005-B8FA-7A0804E6BB40}"/>
              </a:ext>
            </a:extLst>
          </p:cNvPr>
          <p:cNvSpPr>
            <a:spLocks noGrp="1"/>
          </p:cNvSpPr>
          <p:nvPr>
            <p:ph type="body" sz="quarter" idx="19" hasCustomPrompt="1"/>
          </p:nvPr>
        </p:nvSpPr>
        <p:spPr>
          <a:xfrm>
            <a:off x="4301699" y="5899150"/>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2" name="Footer Placeholder 1">
            <a:extLst>
              <a:ext uri="{FF2B5EF4-FFF2-40B4-BE49-F238E27FC236}">
                <a16:creationId xmlns:a16="http://schemas.microsoft.com/office/drawing/2014/main" id="{4B93E2BD-EF78-40E5-A39A-FA004D5B4F7C}"/>
              </a:ext>
            </a:extLst>
          </p:cNvPr>
          <p:cNvSpPr>
            <a:spLocks noGrp="1"/>
          </p:cNvSpPr>
          <p:nvPr>
            <p:ph type="ftr" sz="quarter" idx="20"/>
          </p:nvPr>
        </p:nvSpPr>
        <p:spPr/>
        <p:txBody>
          <a:bodyPr/>
          <a:lstStyle/>
          <a:p>
            <a:r>
              <a:rPr lang="en-US"/>
              <a:t>Proprietary &amp; Confidential</a:t>
            </a:r>
          </a:p>
        </p:txBody>
      </p:sp>
      <p:sp>
        <p:nvSpPr>
          <p:cNvPr id="15" name="Slide Number Placeholder 1">
            <a:extLst>
              <a:ext uri="{FF2B5EF4-FFF2-40B4-BE49-F238E27FC236}">
                <a16:creationId xmlns:a16="http://schemas.microsoft.com/office/drawing/2014/main" id="{73F7B6CA-48BE-45D8-9642-30919EF523FB}"/>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
        <p:nvSpPr>
          <p:cNvPr id="3" name="Title 2">
            <a:extLst>
              <a:ext uri="{FF2B5EF4-FFF2-40B4-BE49-F238E27FC236}">
                <a16:creationId xmlns:a16="http://schemas.microsoft.com/office/drawing/2014/main" id="{AC4F2C92-98A6-4402-B0A6-14757DCC0C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901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block- slate">
    <p:bg>
      <p:bgPr>
        <a:solidFill>
          <a:schemeClr val="bg1"/>
        </a:solidFill>
        <a:effectLst/>
      </p:bgPr>
    </p:bg>
    <p:spTree>
      <p:nvGrpSpPr>
        <p:cNvPr id="1" name=""/>
        <p:cNvGrpSpPr/>
        <p:nvPr/>
      </p:nvGrpSpPr>
      <p:grpSpPr>
        <a:xfrm>
          <a:off x="0" y="0"/>
          <a:ext cx="0" cy="0"/>
          <a:chOff x="0" y="0"/>
          <a:chExt cx="0" cy="0"/>
        </a:xfrm>
      </p:grpSpPr>
      <p:sp>
        <p:nvSpPr>
          <p:cNvPr id="14" name="Title Placeholder 8">
            <a:extLst>
              <a:ext uri="{FF2B5EF4-FFF2-40B4-BE49-F238E27FC236}">
                <a16:creationId xmlns:a16="http://schemas.microsoft.com/office/drawing/2014/main" id="{9D089135-2899-4995-86F1-209FEEF65CE4}"/>
              </a:ext>
            </a:extLst>
          </p:cNvPr>
          <p:cNvSpPr>
            <a:spLocks noGrp="1"/>
          </p:cNvSpPr>
          <p:nvPr>
            <p:ph type="title" hasCustomPrompt="1"/>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r>
              <a:rPr lang="en-US"/>
              <a:t>Three Columns </a:t>
            </a:r>
          </a:p>
        </p:txBody>
      </p:sp>
      <p:sp>
        <p:nvSpPr>
          <p:cNvPr id="3" name="Rectangle 2">
            <a:extLst>
              <a:ext uri="{FF2B5EF4-FFF2-40B4-BE49-F238E27FC236}">
                <a16:creationId xmlns:a16="http://schemas.microsoft.com/office/drawing/2014/main" id="{B3319C41-0CFA-4E6E-A59B-B926391396C3}"/>
              </a:ext>
            </a:extLst>
          </p:cNvPr>
          <p:cNvSpPr/>
          <p:nvPr userDrawn="1"/>
        </p:nvSpPr>
        <p:spPr>
          <a:xfrm>
            <a:off x="0" y="1967197"/>
            <a:ext cx="12192000" cy="4892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sp>
        <p:nvSpPr>
          <p:cNvPr id="5" name="Text Placeholder 4">
            <a:extLst>
              <a:ext uri="{FF2B5EF4-FFF2-40B4-BE49-F238E27FC236}">
                <a16:creationId xmlns:a16="http://schemas.microsoft.com/office/drawing/2014/main" id="{443D5583-578B-4AEA-9205-D056DB8C285C}"/>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10" name="Text Placeholder 4">
            <a:extLst>
              <a:ext uri="{FF2B5EF4-FFF2-40B4-BE49-F238E27FC236}">
                <a16:creationId xmlns:a16="http://schemas.microsoft.com/office/drawing/2014/main" id="{69E1ABDA-D095-4070-8013-35C10E23D73A}"/>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11" name="Text Placeholder 4">
            <a:extLst>
              <a:ext uri="{FF2B5EF4-FFF2-40B4-BE49-F238E27FC236}">
                <a16:creationId xmlns:a16="http://schemas.microsoft.com/office/drawing/2014/main" id="{9BBF1CBB-9C27-4C2C-9EC3-F7A260E09C4B}"/>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8" name="Text Placeholder 7">
            <a:extLst>
              <a:ext uri="{FF2B5EF4-FFF2-40B4-BE49-F238E27FC236}">
                <a16:creationId xmlns:a16="http://schemas.microsoft.com/office/drawing/2014/main" id="{17BBB7B4-8AF8-4822-9B2D-48A8E6873F53}"/>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5" name="Text Placeholder 7">
            <a:extLst>
              <a:ext uri="{FF2B5EF4-FFF2-40B4-BE49-F238E27FC236}">
                <a16:creationId xmlns:a16="http://schemas.microsoft.com/office/drawing/2014/main" id="{1377E995-3B06-4E30-A442-994CC38DC3FE}"/>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6" name="Text Placeholder 7">
            <a:extLst>
              <a:ext uri="{FF2B5EF4-FFF2-40B4-BE49-F238E27FC236}">
                <a16:creationId xmlns:a16="http://schemas.microsoft.com/office/drawing/2014/main" id="{28C6995E-4C91-4C32-BAE3-63A3E9C2CFF7}"/>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cxnSp>
        <p:nvCxnSpPr>
          <p:cNvPr id="33" name="Straight Connector 32">
            <a:extLst>
              <a:ext uri="{FF2B5EF4-FFF2-40B4-BE49-F238E27FC236}">
                <a16:creationId xmlns:a16="http://schemas.microsoft.com/office/drawing/2014/main" id="{75733106-CB2B-4086-8C18-72EA64CD10B5}"/>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B95502E-3B4B-4FE2-BE71-05FF4302F8B5}"/>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35" name="Freeform 5">
              <a:extLst>
                <a:ext uri="{FF2B5EF4-FFF2-40B4-BE49-F238E27FC236}">
                  <a16:creationId xmlns:a16="http://schemas.microsoft.com/office/drawing/2014/main" id="{383CA205-BBA0-44FC-A3A3-FDF6D1809BBB}"/>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06592474-0269-41F9-9956-182225219206}"/>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0362629C-FE42-40BE-BDBB-22FABE3274E6}"/>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3F67C7D-29E0-468E-9334-7E54BE44E0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ED6ADF39-70F6-49B7-AE16-C5C6EF4243A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F685DC1B-D310-4DDE-9071-9ECEB91084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83B7F9F5-2216-4886-858F-7F935C25009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509C6133-0096-4D34-8349-71695EE1FC5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5D684093-F2DD-402C-B5CC-A76BFFCD74B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037F412C-AEA9-4426-AE86-A20E733E29C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6EECD1AC-3859-4439-97ED-656CB8024D65}"/>
              </a:ext>
            </a:extLst>
          </p:cNvPr>
          <p:cNvSpPr>
            <a:spLocks noGrp="1"/>
          </p:cNvSpPr>
          <p:nvPr>
            <p:ph type="ftr" sz="quarter" idx="16"/>
          </p:nvPr>
        </p:nvSpPr>
        <p:spPr/>
        <p:txBody>
          <a:bodyPr/>
          <a:lstStyle>
            <a:lvl1pPr>
              <a:defRPr>
                <a:solidFill>
                  <a:schemeClr val="tx2">
                    <a:lumMod val="40000"/>
                    <a:lumOff val="60000"/>
                  </a:schemeClr>
                </a:solidFill>
              </a:defRPr>
            </a:lvl1pPr>
          </a:lstStyle>
          <a:p>
            <a:r>
              <a:rPr lang="en-US"/>
              <a:t>Proprietary &amp; Confidential</a:t>
            </a:r>
          </a:p>
        </p:txBody>
      </p:sp>
    </p:spTree>
    <p:extLst>
      <p:ext uri="{BB962C8B-B14F-4D97-AF65-F5344CB8AC3E}">
        <p14:creationId xmlns:p14="http://schemas.microsoft.com/office/powerpoint/2010/main" val="205246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block- orang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319C41-0CFA-4E6E-A59B-B926391396C3}"/>
              </a:ext>
            </a:extLst>
          </p:cNvPr>
          <p:cNvSpPr/>
          <p:nvPr userDrawn="1"/>
        </p:nvSpPr>
        <p:spPr>
          <a:xfrm>
            <a:off x="0" y="1965980"/>
            <a:ext cx="12192000" cy="489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cxnSp>
        <p:nvCxnSpPr>
          <p:cNvPr id="31" name="Straight Connector 30">
            <a:extLst>
              <a:ext uri="{FF2B5EF4-FFF2-40B4-BE49-F238E27FC236}">
                <a16:creationId xmlns:a16="http://schemas.microsoft.com/office/drawing/2014/main" id="{3972C600-D687-4FE0-BBCA-9CC59935B87A}"/>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itle Placeholder 8">
            <a:extLst>
              <a:ext uri="{FF2B5EF4-FFF2-40B4-BE49-F238E27FC236}">
                <a16:creationId xmlns:a16="http://schemas.microsoft.com/office/drawing/2014/main" id="{AD82FBFF-01CD-46E8-AD7A-4FEF8F378161}"/>
              </a:ext>
            </a:extLst>
          </p:cNvPr>
          <p:cNvSpPr>
            <a:spLocks noGrp="1"/>
          </p:cNvSpPr>
          <p:nvPr>
            <p:ph type="title" hasCustomPrompt="1"/>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r>
              <a:rPr lang="en-US"/>
              <a:t>Three Columns </a:t>
            </a:r>
          </a:p>
        </p:txBody>
      </p:sp>
      <p:sp>
        <p:nvSpPr>
          <p:cNvPr id="33" name="Text Placeholder 4">
            <a:extLst>
              <a:ext uri="{FF2B5EF4-FFF2-40B4-BE49-F238E27FC236}">
                <a16:creationId xmlns:a16="http://schemas.microsoft.com/office/drawing/2014/main" id="{B9F1056E-F9D8-4DF2-B156-F6DF22003E68}"/>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34" name="Text Placeholder 4">
            <a:extLst>
              <a:ext uri="{FF2B5EF4-FFF2-40B4-BE49-F238E27FC236}">
                <a16:creationId xmlns:a16="http://schemas.microsoft.com/office/drawing/2014/main" id="{0786428E-1EC4-4466-9B73-A72A330D1610}"/>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35" name="Text Placeholder 4">
            <a:extLst>
              <a:ext uri="{FF2B5EF4-FFF2-40B4-BE49-F238E27FC236}">
                <a16:creationId xmlns:a16="http://schemas.microsoft.com/office/drawing/2014/main" id="{1CDD9307-FD25-4898-9113-1151CEDA2846}"/>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36" name="Text Placeholder 7">
            <a:extLst>
              <a:ext uri="{FF2B5EF4-FFF2-40B4-BE49-F238E27FC236}">
                <a16:creationId xmlns:a16="http://schemas.microsoft.com/office/drawing/2014/main" id="{E6F9AD7A-ADC0-491A-BADB-8B70001D71F8}"/>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7" name="Text Placeholder 7">
            <a:extLst>
              <a:ext uri="{FF2B5EF4-FFF2-40B4-BE49-F238E27FC236}">
                <a16:creationId xmlns:a16="http://schemas.microsoft.com/office/drawing/2014/main" id="{DD677095-75A1-467B-BEEC-80DB9046DAE2}"/>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8" name="Text Placeholder 7">
            <a:extLst>
              <a:ext uri="{FF2B5EF4-FFF2-40B4-BE49-F238E27FC236}">
                <a16:creationId xmlns:a16="http://schemas.microsoft.com/office/drawing/2014/main" id="{9A9E7241-57FE-41DA-BD16-152E9483E9B2}"/>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grpSp>
        <p:nvGrpSpPr>
          <p:cNvPr id="39" name="Group 38">
            <a:extLst>
              <a:ext uri="{FF2B5EF4-FFF2-40B4-BE49-F238E27FC236}">
                <a16:creationId xmlns:a16="http://schemas.microsoft.com/office/drawing/2014/main" id="{E2505BF6-A6CE-4363-AEE2-EA63D08E6DAA}"/>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40" name="Freeform 5">
              <a:extLst>
                <a:ext uri="{FF2B5EF4-FFF2-40B4-BE49-F238E27FC236}">
                  <a16:creationId xmlns:a16="http://schemas.microsoft.com/office/drawing/2014/main" id="{7851BF91-6A2E-4870-BFB0-DE9DE93F329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9BB0C105-A016-4663-933B-E8C404DE09FE}"/>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4DB2E6A2-E548-4A73-8506-50E7D304151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7B0189E2-4F8C-4BDB-9001-25E612247EC4}"/>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F09A62F7-1C68-4B6E-9549-DE3C1CE2A8BC}"/>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1CE29893-C312-4045-BBB7-9B9F72FA929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FDC373C5-41EE-4A84-9C4D-5F11D860CF6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55DF414A-C41F-4AD7-8537-3599F22CC17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B26A3D9C-17F3-41D7-8FF6-1AA65A401DA4}"/>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E7AD9D31-58FB-4DB8-BB22-C2D353DD5D31}"/>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81DDA0C7-1963-4075-A235-86C5CAB51B8B}"/>
              </a:ext>
            </a:extLst>
          </p:cNvPr>
          <p:cNvSpPr>
            <a:spLocks noGrp="1"/>
          </p:cNvSpPr>
          <p:nvPr>
            <p:ph type="ftr" sz="quarter" idx="16"/>
          </p:nvPr>
        </p:nvSpPr>
        <p:spPr/>
        <p:txBody>
          <a:bodyPr/>
          <a:lstStyle>
            <a:lvl1pPr>
              <a:defRPr>
                <a:solidFill>
                  <a:schemeClr val="tx2">
                    <a:lumMod val="20000"/>
                    <a:lumOff val="80000"/>
                  </a:schemeClr>
                </a:solidFill>
              </a:defRPr>
            </a:lvl1pPr>
          </a:lstStyle>
          <a:p>
            <a:r>
              <a:rPr lang="en-US"/>
              <a:t>Proprietary &amp; Confidential</a:t>
            </a:r>
          </a:p>
        </p:txBody>
      </p:sp>
    </p:spTree>
    <p:extLst>
      <p:ext uri="{BB962C8B-B14F-4D97-AF65-F5344CB8AC3E}">
        <p14:creationId xmlns:p14="http://schemas.microsoft.com/office/powerpoint/2010/main" val="4926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right thir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115DD59-FE3F-4B2B-AF08-F9F76ECEB10D}"/>
              </a:ext>
            </a:extLst>
          </p:cNvPr>
          <p:cNvSpPr>
            <a:spLocks noGrp="1"/>
          </p:cNvSpPr>
          <p:nvPr>
            <p:ph type="pic" sz="quarter" idx="20"/>
          </p:nvPr>
        </p:nvSpPr>
        <p:spPr>
          <a:xfrm>
            <a:off x="7924800" y="17228"/>
            <a:ext cx="4267200" cy="6840771"/>
          </a:xfrm>
          <a:prstGeom prst="rect">
            <a:avLst/>
          </a:prstGeom>
        </p:spPr>
        <p:txBody>
          <a:bodyPr/>
          <a:lstStyle/>
          <a:p>
            <a:endParaRPr lang="en-US"/>
          </a:p>
        </p:txBody>
      </p:sp>
      <p:cxnSp>
        <p:nvCxnSpPr>
          <p:cNvPr id="5" name="Straight Connector 4">
            <a:extLst>
              <a:ext uri="{FF2B5EF4-FFF2-40B4-BE49-F238E27FC236}">
                <a16:creationId xmlns:a16="http://schemas.microsoft.com/office/drawing/2014/main" id="{EFD63F83-CD7C-416F-8C78-5D10DCE77D6D}"/>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itle Placeholder 8">
            <a:extLst>
              <a:ext uri="{FF2B5EF4-FFF2-40B4-BE49-F238E27FC236}">
                <a16:creationId xmlns:a16="http://schemas.microsoft.com/office/drawing/2014/main" id="{ED11AB68-BFF1-4721-89F7-E1602921B35E}"/>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4" name="Text Placeholder 3">
            <a:extLst>
              <a:ext uri="{FF2B5EF4-FFF2-40B4-BE49-F238E27FC236}">
                <a16:creationId xmlns:a16="http://schemas.microsoft.com/office/drawing/2014/main" id="{F6FDC0FC-DBAB-4352-B84C-94EA613A53F6}"/>
              </a:ext>
            </a:extLst>
          </p:cNvPr>
          <p:cNvSpPr>
            <a:spLocks noGrp="1"/>
          </p:cNvSpPr>
          <p:nvPr>
            <p:ph type="body" sz="quarter" idx="21"/>
          </p:nvPr>
        </p:nvSpPr>
        <p:spPr>
          <a:xfrm>
            <a:off x="608014" y="1965325"/>
            <a:ext cx="7042450" cy="4298950"/>
          </a:xfrm>
          <a:prstGeom prst="rect">
            <a:avLst/>
          </a:prstGeom>
        </p:spPr>
        <p:txBody>
          <a:bodyPr/>
          <a:lstStyle>
            <a:lvl1pPr marL="0" indent="0">
              <a:buNone/>
              <a:defRPr/>
            </a:lvl1pPr>
          </a:lstStyle>
          <a:p>
            <a:pPr lvl="0"/>
            <a:endParaRPr lang="en-US"/>
          </a:p>
        </p:txBody>
      </p:sp>
      <p:sp>
        <p:nvSpPr>
          <p:cNvPr id="7" name="Footer Placeholder 6">
            <a:extLst>
              <a:ext uri="{FF2B5EF4-FFF2-40B4-BE49-F238E27FC236}">
                <a16:creationId xmlns:a16="http://schemas.microsoft.com/office/drawing/2014/main" id="{64198739-4031-4DE8-9410-E9D39270BE5A}"/>
              </a:ext>
            </a:extLst>
          </p:cNvPr>
          <p:cNvSpPr>
            <a:spLocks noGrp="1"/>
          </p:cNvSpPr>
          <p:nvPr>
            <p:ph type="ftr" sz="quarter" idx="22"/>
          </p:nvPr>
        </p:nvSpPr>
        <p:spPr/>
        <p:txBody>
          <a:bodyPr/>
          <a:lstStyle/>
          <a:p>
            <a:r>
              <a:rPr lang="en-US"/>
              <a:t>Proprietary &amp; Confidential</a:t>
            </a:r>
          </a:p>
        </p:txBody>
      </p:sp>
    </p:spTree>
    <p:extLst>
      <p:ext uri="{BB962C8B-B14F-4D97-AF65-F5344CB8AC3E}">
        <p14:creationId xmlns:p14="http://schemas.microsoft.com/office/powerpoint/2010/main" val="131672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Left Third">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4632976" y="594391"/>
            <a:ext cx="39312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 name="Picture Placeholder 2">
            <a:extLst>
              <a:ext uri="{FF2B5EF4-FFF2-40B4-BE49-F238E27FC236}">
                <a16:creationId xmlns:a16="http://schemas.microsoft.com/office/drawing/2014/main" id="{F115DD59-FE3F-4B2B-AF08-F9F76ECEB10D}"/>
              </a:ext>
            </a:extLst>
          </p:cNvPr>
          <p:cNvSpPr>
            <a:spLocks noGrp="1"/>
          </p:cNvSpPr>
          <p:nvPr>
            <p:ph type="pic" sz="quarter" idx="20"/>
          </p:nvPr>
        </p:nvSpPr>
        <p:spPr>
          <a:xfrm>
            <a:off x="0" y="17228"/>
            <a:ext cx="4267200" cy="6858000"/>
          </a:xfrm>
          <a:prstGeom prst="rect">
            <a:avLst/>
          </a:prstGeom>
        </p:spPr>
        <p:txBody>
          <a:bodyPr/>
          <a:lstStyle/>
          <a:p>
            <a:endParaRPr lang="en-US"/>
          </a:p>
        </p:txBody>
      </p:sp>
      <p:cxnSp>
        <p:nvCxnSpPr>
          <p:cNvPr id="5" name="Straight Connector 4">
            <a:extLst>
              <a:ext uri="{FF2B5EF4-FFF2-40B4-BE49-F238E27FC236}">
                <a16:creationId xmlns:a16="http://schemas.microsoft.com/office/drawing/2014/main" id="{AB1E4E1D-D127-4089-A09C-6E9EA6998B0B}"/>
              </a:ext>
            </a:extLst>
          </p:cNvPr>
          <p:cNvCxnSpPr>
            <a:cxnSpLocks/>
          </p:cNvCxnSpPr>
          <p:nvPr userDrawn="1"/>
        </p:nvCxnSpPr>
        <p:spPr>
          <a:xfrm flipV="1">
            <a:off x="463297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3D70AFD2-0C9A-43BD-B85C-B8463AFBE749}"/>
              </a:ext>
            </a:extLst>
          </p:cNvPr>
          <p:cNvSpPr>
            <a:spLocks noGrp="1"/>
          </p:cNvSpPr>
          <p:nvPr>
            <p:ph type="body" sz="quarter" idx="21"/>
          </p:nvPr>
        </p:nvSpPr>
        <p:spPr>
          <a:xfrm>
            <a:off x="4539950" y="1964659"/>
            <a:ext cx="7042450" cy="4298950"/>
          </a:xfrm>
          <a:prstGeom prst="rect">
            <a:avLst/>
          </a:prstGeom>
        </p:spPr>
        <p:txBody>
          <a:bodyPr/>
          <a:lstStyle>
            <a:lvl1pPr marL="0" indent="0">
              <a:buNone/>
              <a:defRPr/>
            </a:lvl1pPr>
          </a:lstStyle>
          <a:p>
            <a:pPr lvl="0"/>
            <a:endParaRPr lang="en-US"/>
          </a:p>
        </p:txBody>
      </p:sp>
      <p:sp>
        <p:nvSpPr>
          <p:cNvPr id="2" name="Footer Placeholder 1">
            <a:extLst>
              <a:ext uri="{FF2B5EF4-FFF2-40B4-BE49-F238E27FC236}">
                <a16:creationId xmlns:a16="http://schemas.microsoft.com/office/drawing/2014/main" id="{06BAA5F3-841C-48C7-B97D-9EDBAD553909}"/>
              </a:ext>
            </a:extLst>
          </p:cNvPr>
          <p:cNvSpPr>
            <a:spLocks noGrp="1"/>
          </p:cNvSpPr>
          <p:nvPr>
            <p:ph type="ftr" sz="quarter" idx="22"/>
          </p:nvPr>
        </p:nvSpPr>
        <p:spPr/>
        <p:txBody>
          <a:bodyPr/>
          <a:lstStyle/>
          <a:p>
            <a:r>
              <a:rPr lang="en-US"/>
              <a:t>Proprietary &amp; Confidential</a:t>
            </a:r>
          </a:p>
        </p:txBody>
      </p:sp>
    </p:spTree>
    <p:extLst>
      <p:ext uri="{BB962C8B-B14F-4D97-AF65-F5344CB8AC3E}">
        <p14:creationId xmlns:p14="http://schemas.microsoft.com/office/powerpoint/2010/main" val="182697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ld statement ">
    <p:bg>
      <p:bgPr>
        <a:solidFill>
          <a:schemeClr val="bg2"/>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3" name="Rectangle 12">
            <a:extLst>
              <a:ext uri="{FF2B5EF4-FFF2-40B4-BE49-F238E27FC236}">
                <a16:creationId xmlns:a16="http://schemas.microsoft.com/office/drawing/2014/main" id="{7E1F0655-B668-4860-8DBD-759955DDB24C}"/>
              </a:ext>
            </a:extLst>
          </p:cNvPr>
          <p:cNvSpPr/>
          <p:nvPr userDrawn="1"/>
        </p:nvSpPr>
        <p:spPr>
          <a:xfrm>
            <a:off x="11856657" y="258382"/>
            <a:ext cx="335343" cy="3353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56CB55A8-D0D7-448F-8E11-7E723F6AEDB4}" type="slidenum">
              <a:rPr lang="en-US" sz="1000" smtClean="0"/>
              <a:t>‹#›</a:t>
            </a:fld>
            <a:endParaRPr lang="en-US"/>
          </a:p>
        </p:txBody>
      </p:sp>
      <p:sp>
        <p:nvSpPr>
          <p:cNvPr id="4" name="Text Placeholder 3">
            <a:extLst>
              <a:ext uri="{FF2B5EF4-FFF2-40B4-BE49-F238E27FC236}">
                <a16:creationId xmlns:a16="http://schemas.microsoft.com/office/drawing/2014/main" id="{531F140A-B3D3-4B70-A4B6-77C365570591}"/>
              </a:ext>
            </a:extLst>
          </p:cNvPr>
          <p:cNvSpPr>
            <a:spLocks noGrp="1"/>
          </p:cNvSpPr>
          <p:nvPr>
            <p:ph type="body" sz="quarter" idx="10" hasCustomPrompt="1"/>
          </p:nvPr>
        </p:nvSpPr>
        <p:spPr>
          <a:xfrm>
            <a:off x="609600" y="2286012"/>
            <a:ext cx="7527131" cy="2285975"/>
          </a:xfrm>
          <a:prstGeom prst="rect">
            <a:avLst/>
          </a:prstGeom>
        </p:spPr>
        <p:txBody>
          <a:bodyPr lIns="0"/>
          <a:lstStyle>
            <a:lvl1pPr marL="0" indent="0">
              <a:lnSpc>
                <a:spcPts val="4000"/>
              </a:lnSpc>
              <a:buNone/>
              <a:defRPr sz="2800" b="0"/>
            </a:lvl1pPr>
          </a:lstStyle>
          <a:p>
            <a:pPr lvl="0"/>
            <a:r>
              <a:rPr lang="en-US"/>
              <a:t>This is a fancy paragraph for making a bold statement or a quote or something. Cloud bread vaporware man bun </a:t>
            </a:r>
            <a:r>
              <a:rPr lang="en-US" err="1"/>
              <a:t>knausgaard</a:t>
            </a:r>
            <a:r>
              <a:rPr lang="en-US"/>
              <a:t> actually.. </a:t>
            </a:r>
          </a:p>
        </p:txBody>
      </p:sp>
      <p:sp>
        <p:nvSpPr>
          <p:cNvPr id="2" name="Footer Placeholder 1">
            <a:extLst>
              <a:ext uri="{FF2B5EF4-FFF2-40B4-BE49-F238E27FC236}">
                <a16:creationId xmlns:a16="http://schemas.microsoft.com/office/drawing/2014/main" id="{221C7C2C-8B09-414D-8FA6-09D3A38D261E}"/>
              </a:ext>
            </a:extLst>
          </p:cNvPr>
          <p:cNvSpPr>
            <a:spLocks noGrp="1"/>
          </p:cNvSpPr>
          <p:nvPr>
            <p:ph type="ftr" sz="quarter" idx="11"/>
          </p:nvPr>
        </p:nvSpPr>
        <p:spPr/>
        <p:txBody>
          <a:bodyPr/>
          <a:lstStyle>
            <a:lvl1pPr>
              <a:defRPr>
                <a:solidFill>
                  <a:schemeClr val="tx2">
                    <a:lumMod val="20000"/>
                    <a:lumOff val="80000"/>
                  </a:schemeClr>
                </a:solidFill>
              </a:defRPr>
            </a:lvl1pPr>
          </a:lstStyle>
          <a:p>
            <a:r>
              <a:rPr lang="en-US"/>
              <a:t>Proprietary &amp; Confidential</a:t>
            </a:r>
          </a:p>
        </p:txBody>
      </p:sp>
      <p:cxnSp>
        <p:nvCxnSpPr>
          <p:cNvPr id="10" name="Straight Connector 9">
            <a:extLst>
              <a:ext uri="{FF2B5EF4-FFF2-40B4-BE49-F238E27FC236}">
                <a16:creationId xmlns:a16="http://schemas.microsoft.com/office/drawing/2014/main" id="{84601D13-B2A3-4DD4-988F-B7600EA3B36D}"/>
              </a:ext>
            </a:extLst>
          </p:cNvPr>
          <p:cNvCxnSpPr>
            <a:cxnSpLocks/>
          </p:cNvCxnSpPr>
          <p:nvPr userDrawn="1"/>
        </p:nvCxnSpPr>
        <p:spPr>
          <a:xfrm flipV="1">
            <a:off x="607356" y="4983463"/>
            <a:ext cx="3385207" cy="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4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tx1"/>
        </a:solidFill>
        <a:effectLst/>
      </p:bgPr>
    </p:bg>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bg1"/>
                </a:solidFill>
              </a:defRPr>
            </a:lvl1pPr>
          </a:lstStyle>
          <a:p>
            <a:endParaRPr lang="en-US"/>
          </a:p>
        </p:txBody>
      </p:sp>
      <p:grpSp>
        <p:nvGrpSpPr>
          <p:cNvPr id="14" name="Group 13">
            <a:extLst>
              <a:ext uri="{FF2B5EF4-FFF2-40B4-BE49-F238E27FC236}">
                <a16:creationId xmlns:a16="http://schemas.microsoft.com/office/drawing/2014/main" id="{2E4AB9A4-DB4D-41C5-AEF4-CB67BB14C868}"/>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15" name="Freeform 5">
              <a:extLst>
                <a:ext uri="{FF2B5EF4-FFF2-40B4-BE49-F238E27FC236}">
                  <a16:creationId xmlns:a16="http://schemas.microsoft.com/office/drawing/2014/main" id="{298A8C07-83A3-4511-9CDB-6E8C4A46803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4184E9DC-87E9-4926-9C39-54544AE013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9C7AD0D4-3738-4974-9016-F260377DA98C}"/>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86B700C4-7E54-48B4-99CF-28CF4C41DD0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3ABA9CD5-7BD7-4A73-8F14-56E9ABE254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DDECE772-BB95-4A1A-86D4-EE69E0CD583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AFBCE0FB-297E-48F7-9F43-EA5DAFDAF6DF}"/>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A289D832-0632-401F-9620-46CDC14F7DB8}"/>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E801331B-9878-483F-A934-85CE27D1003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C3F37C87-A837-4272-9391-BD6B93DFD1A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ext Placeholder 3">
            <a:extLst>
              <a:ext uri="{FF2B5EF4-FFF2-40B4-BE49-F238E27FC236}">
                <a16:creationId xmlns:a16="http://schemas.microsoft.com/office/drawing/2014/main" id="{27DBC1EF-A691-4C3F-831A-176CF27876DB}"/>
              </a:ext>
            </a:extLst>
          </p:cNvPr>
          <p:cNvSpPr>
            <a:spLocks noGrp="1"/>
          </p:cNvSpPr>
          <p:nvPr>
            <p:ph type="body" sz="quarter" idx="10" hasCustomPrompt="1"/>
          </p:nvPr>
        </p:nvSpPr>
        <p:spPr>
          <a:xfrm>
            <a:off x="6096001" y="4481513"/>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7" name="Text Placeholder 3">
            <a:extLst>
              <a:ext uri="{FF2B5EF4-FFF2-40B4-BE49-F238E27FC236}">
                <a16:creationId xmlns:a16="http://schemas.microsoft.com/office/drawing/2014/main" id="{78804C2B-042E-486B-BCA2-211253709AC1}"/>
              </a:ext>
            </a:extLst>
          </p:cNvPr>
          <p:cNvSpPr>
            <a:spLocks noGrp="1"/>
          </p:cNvSpPr>
          <p:nvPr>
            <p:ph type="body" sz="quarter" idx="11" hasCustomPrompt="1"/>
          </p:nvPr>
        </p:nvSpPr>
        <p:spPr>
          <a:xfrm>
            <a:off x="6096001" y="3772694"/>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8" name="Text Placeholder 3">
            <a:extLst>
              <a:ext uri="{FF2B5EF4-FFF2-40B4-BE49-F238E27FC236}">
                <a16:creationId xmlns:a16="http://schemas.microsoft.com/office/drawing/2014/main" id="{9F817509-D1D2-4BD2-899E-C9601F387472}"/>
              </a:ext>
            </a:extLst>
          </p:cNvPr>
          <p:cNvSpPr>
            <a:spLocks noGrp="1"/>
          </p:cNvSpPr>
          <p:nvPr>
            <p:ph type="body" sz="quarter" idx="12" hasCustomPrompt="1"/>
          </p:nvPr>
        </p:nvSpPr>
        <p:spPr>
          <a:xfrm>
            <a:off x="6096001" y="3063875"/>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9" name="Text Placeholder 3">
            <a:extLst>
              <a:ext uri="{FF2B5EF4-FFF2-40B4-BE49-F238E27FC236}">
                <a16:creationId xmlns:a16="http://schemas.microsoft.com/office/drawing/2014/main" id="{F086D2F6-4DE5-4BF4-A3E8-48846364D730}"/>
              </a:ext>
            </a:extLst>
          </p:cNvPr>
          <p:cNvSpPr>
            <a:spLocks noGrp="1"/>
          </p:cNvSpPr>
          <p:nvPr>
            <p:ph type="body" sz="quarter" idx="13" hasCustomPrompt="1"/>
          </p:nvPr>
        </p:nvSpPr>
        <p:spPr>
          <a:xfrm>
            <a:off x="6096001" y="5190332"/>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0" name="Text Placeholder 3">
            <a:extLst>
              <a:ext uri="{FF2B5EF4-FFF2-40B4-BE49-F238E27FC236}">
                <a16:creationId xmlns:a16="http://schemas.microsoft.com/office/drawing/2014/main" id="{4BF05D68-1EC3-45C4-8DAE-B7284A42901A}"/>
              </a:ext>
            </a:extLst>
          </p:cNvPr>
          <p:cNvSpPr>
            <a:spLocks noGrp="1"/>
          </p:cNvSpPr>
          <p:nvPr>
            <p:ph type="body" sz="quarter" idx="14" hasCustomPrompt="1"/>
          </p:nvPr>
        </p:nvSpPr>
        <p:spPr>
          <a:xfrm>
            <a:off x="6096001" y="5899150"/>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1" name="Text Placeholder 3">
            <a:extLst>
              <a:ext uri="{FF2B5EF4-FFF2-40B4-BE49-F238E27FC236}">
                <a16:creationId xmlns:a16="http://schemas.microsoft.com/office/drawing/2014/main" id="{EB1D5676-D395-4C7C-BE26-79C8BB46CE67}"/>
              </a:ext>
            </a:extLst>
          </p:cNvPr>
          <p:cNvSpPr>
            <a:spLocks noGrp="1"/>
          </p:cNvSpPr>
          <p:nvPr>
            <p:ph type="body" sz="quarter" idx="15" hasCustomPrompt="1"/>
          </p:nvPr>
        </p:nvSpPr>
        <p:spPr>
          <a:xfrm>
            <a:off x="4267200" y="3063875"/>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32" name="Text Placeholder 3">
            <a:extLst>
              <a:ext uri="{FF2B5EF4-FFF2-40B4-BE49-F238E27FC236}">
                <a16:creationId xmlns:a16="http://schemas.microsoft.com/office/drawing/2014/main" id="{2906328F-8C87-4400-ACFF-000DFD6D47EB}"/>
              </a:ext>
            </a:extLst>
          </p:cNvPr>
          <p:cNvSpPr>
            <a:spLocks noGrp="1"/>
          </p:cNvSpPr>
          <p:nvPr>
            <p:ph type="body" sz="quarter" idx="16" hasCustomPrompt="1"/>
          </p:nvPr>
        </p:nvSpPr>
        <p:spPr>
          <a:xfrm>
            <a:off x="4267200" y="3772694"/>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33" name="Text Placeholder 3">
            <a:extLst>
              <a:ext uri="{FF2B5EF4-FFF2-40B4-BE49-F238E27FC236}">
                <a16:creationId xmlns:a16="http://schemas.microsoft.com/office/drawing/2014/main" id="{1E210695-CD11-49AB-B314-C1CDCE8697C9}"/>
              </a:ext>
            </a:extLst>
          </p:cNvPr>
          <p:cNvSpPr>
            <a:spLocks noGrp="1"/>
          </p:cNvSpPr>
          <p:nvPr>
            <p:ph type="body" sz="quarter" idx="17" hasCustomPrompt="1"/>
          </p:nvPr>
        </p:nvSpPr>
        <p:spPr>
          <a:xfrm>
            <a:off x="4267200" y="4481513"/>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34" name="Text Placeholder 3">
            <a:extLst>
              <a:ext uri="{FF2B5EF4-FFF2-40B4-BE49-F238E27FC236}">
                <a16:creationId xmlns:a16="http://schemas.microsoft.com/office/drawing/2014/main" id="{86B2EFD0-F818-4620-8F6F-C976C8AFAECF}"/>
              </a:ext>
            </a:extLst>
          </p:cNvPr>
          <p:cNvSpPr>
            <a:spLocks noGrp="1"/>
          </p:cNvSpPr>
          <p:nvPr>
            <p:ph type="body" sz="quarter" idx="18" hasCustomPrompt="1"/>
          </p:nvPr>
        </p:nvSpPr>
        <p:spPr>
          <a:xfrm>
            <a:off x="4267200" y="5190332"/>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35" name="Text Placeholder 3">
            <a:extLst>
              <a:ext uri="{FF2B5EF4-FFF2-40B4-BE49-F238E27FC236}">
                <a16:creationId xmlns:a16="http://schemas.microsoft.com/office/drawing/2014/main" id="{CEDE6EEF-30F9-4406-9E79-EC7D1613A888}"/>
              </a:ext>
            </a:extLst>
          </p:cNvPr>
          <p:cNvSpPr>
            <a:spLocks noGrp="1"/>
          </p:cNvSpPr>
          <p:nvPr>
            <p:ph type="body" sz="quarter" idx="19" hasCustomPrompt="1"/>
          </p:nvPr>
        </p:nvSpPr>
        <p:spPr>
          <a:xfrm>
            <a:off x="4267200" y="5899150"/>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2" name="Footer Placeholder 1">
            <a:extLst>
              <a:ext uri="{FF2B5EF4-FFF2-40B4-BE49-F238E27FC236}">
                <a16:creationId xmlns:a16="http://schemas.microsoft.com/office/drawing/2014/main" id="{C340D6B0-4DDB-41E4-8EC1-07AE21779437}"/>
              </a:ext>
            </a:extLst>
          </p:cNvPr>
          <p:cNvSpPr>
            <a:spLocks noGrp="1"/>
          </p:cNvSpPr>
          <p:nvPr>
            <p:ph type="ftr" sz="quarter" idx="20"/>
          </p:nvPr>
        </p:nvSpPr>
        <p:spPr/>
        <p:txBody>
          <a:bodyPr/>
          <a:lstStyle/>
          <a:p>
            <a:r>
              <a:rPr lang="en-US"/>
              <a:t>Proprietary &amp; Confidential</a:t>
            </a:r>
          </a:p>
        </p:txBody>
      </p:sp>
      <p:sp>
        <p:nvSpPr>
          <p:cNvPr id="37" name="Slide Number Placeholder 1">
            <a:extLst>
              <a:ext uri="{FF2B5EF4-FFF2-40B4-BE49-F238E27FC236}">
                <a16:creationId xmlns:a16="http://schemas.microsoft.com/office/drawing/2014/main" id="{66C288A3-D231-4AD1-8DD3-18C3394B184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5882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left ">
    <p:bg>
      <p:bgPr>
        <a:solidFill>
          <a:schemeClr val="tx1"/>
        </a:solidFill>
        <a:effectLst/>
      </p:bgPr>
    </p:bg>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bg1"/>
                </a:solidFill>
              </a:defRPr>
            </a:lvl1pPr>
          </a:lstStyle>
          <a:p>
            <a:endParaRPr lang="en-US"/>
          </a:p>
        </p:txBody>
      </p:sp>
      <p:grpSp>
        <p:nvGrpSpPr>
          <p:cNvPr id="14" name="Group 13">
            <a:extLst>
              <a:ext uri="{FF2B5EF4-FFF2-40B4-BE49-F238E27FC236}">
                <a16:creationId xmlns:a16="http://schemas.microsoft.com/office/drawing/2014/main" id="{2E4AB9A4-DB4D-41C5-AEF4-CB67BB14C868}"/>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15" name="Freeform 5">
              <a:extLst>
                <a:ext uri="{FF2B5EF4-FFF2-40B4-BE49-F238E27FC236}">
                  <a16:creationId xmlns:a16="http://schemas.microsoft.com/office/drawing/2014/main" id="{298A8C07-83A3-4511-9CDB-6E8C4A46803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4184E9DC-87E9-4926-9C39-54544AE013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9C7AD0D4-3738-4974-9016-F260377DA98C}"/>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86B700C4-7E54-48B4-99CF-28CF4C41DD0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3ABA9CD5-7BD7-4A73-8F14-56E9ABE254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DDECE772-BB95-4A1A-86D4-EE69E0CD583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AFBCE0FB-297E-48F7-9F43-EA5DAFDAF6DF}"/>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A289D832-0632-401F-9620-46CDC14F7DB8}"/>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E801331B-9878-483F-A934-85CE27D1003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C3F37C87-A837-4272-9391-BD6B93DFD1A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ext Placeholder 3">
            <a:extLst>
              <a:ext uri="{FF2B5EF4-FFF2-40B4-BE49-F238E27FC236}">
                <a16:creationId xmlns:a16="http://schemas.microsoft.com/office/drawing/2014/main" id="{27DBC1EF-A691-4C3F-831A-176CF27876DB}"/>
              </a:ext>
            </a:extLst>
          </p:cNvPr>
          <p:cNvSpPr>
            <a:spLocks noGrp="1"/>
          </p:cNvSpPr>
          <p:nvPr>
            <p:ph type="body" sz="quarter" idx="10" hasCustomPrompt="1"/>
          </p:nvPr>
        </p:nvSpPr>
        <p:spPr>
          <a:xfrm>
            <a:off x="651272" y="4114460"/>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7" name="Text Placeholder 3">
            <a:extLst>
              <a:ext uri="{FF2B5EF4-FFF2-40B4-BE49-F238E27FC236}">
                <a16:creationId xmlns:a16="http://schemas.microsoft.com/office/drawing/2014/main" id="{78804C2B-042E-486B-BCA2-211253709AC1}"/>
              </a:ext>
            </a:extLst>
          </p:cNvPr>
          <p:cNvSpPr>
            <a:spLocks noGrp="1"/>
          </p:cNvSpPr>
          <p:nvPr>
            <p:ph type="body" sz="quarter" idx="11" hasCustomPrompt="1"/>
          </p:nvPr>
        </p:nvSpPr>
        <p:spPr>
          <a:xfrm>
            <a:off x="651272" y="3405641"/>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8" name="Text Placeholder 3">
            <a:extLst>
              <a:ext uri="{FF2B5EF4-FFF2-40B4-BE49-F238E27FC236}">
                <a16:creationId xmlns:a16="http://schemas.microsoft.com/office/drawing/2014/main" id="{9F817509-D1D2-4BD2-899E-C9601F387472}"/>
              </a:ext>
            </a:extLst>
          </p:cNvPr>
          <p:cNvSpPr>
            <a:spLocks noGrp="1"/>
          </p:cNvSpPr>
          <p:nvPr>
            <p:ph type="body" sz="quarter" idx="12" hasCustomPrompt="1"/>
          </p:nvPr>
        </p:nvSpPr>
        <p:spPr>
          <a:xfrm>
            <a:off x="651272" y="2696822"/>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9" name="Text Placeholder 3">
            <a:extLst>
              <a:ext uri="{FF2B5EF4-FFF2-40B4-BE49-F238E27FC236}">
                <a16:creationId xmlns:a16="http://schemas.microsoft.com/office/drawing/2014/main" id="{F086D2F6-4DE5-4BF4-A3E8-48846364D730}"/>
              </a:ext>
            </a:extLst>
          </p:cNvPr>
          <p:cNvSpPr>
            <a:spLocks noGrp="1"/>
          </p:cNvSpPr>
          <p:nvPr>
            <p:ph type="body" sz="quarter" idx="13" hasCustomPrompt="1"/>
          </p:nvPr>
        </p:nvSpPr>
        <p:spPr>
          <a:xfrm>
            <a:off x="651272" y="4823279"/>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0" name="Text Placeholder 3">
            <a:extLst>
              <a:ext uri="{FF2B5EF4-FFF2-40B4-BE49-F238E27FC236}">
                <a16:creationId xmlns:a16="http://schemas.microsoft.com/office/drawing/2014/main" id="{4BF05D68-1EC3-45C4-8DAE-B7284A42901A}"/>
              </a:ext>
            </a:extLst>
          </p:cNvPr>
          <p:cNvSpPr>
            <a:spLocks noGrp="1"/>
          </p:cNvSpPr>
          <p:nvPr>
            <p:ph type="body" sz="quarter" idx="14" hasCustomPrompt="1"/>
          </p:nvPr>
        </p:nvSpPr>
        <p:spPr>
          <a:xfrm>
            <a:off x="651272" y="5532097"/>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 name="Footer Placeholder 1">
            <a:extLst>
              <a:ext uri="{FF2B5EF4-FFF2-40B4-BE49-F238E27FC236}">
                <a16:creationId xmlns:a16="http://schemas.microsoft.com/office/drawing/2014/main" id="{C340D6B0-4DDB-41E4-8EC1-07AE21779437}"/>
              </a:ext>
            </a:extLst>
          </p:cNvPr>
          <p:cNvSpPr>
            <a:spLocks noGrp="1"/>
          </p:cNvSpPr>
          <p:nvPr>
            <p:ph type="ftr" sz="quarter" idx="20"/>
          </p:nvPr>
        </p:nvSpPr>
        <p:spPr/>
        <p:txBody>
          <a:bodyPr/>
          <a:lstStyle/>
          <a:p>
            <a:r>
              <a:rPr lang="en-US"/>
              <a:t>Proprietary &amp; Confidential</a:t>
            </a:r>
          </a:p>
        </p:txBody>
      </p:sp>
      <p:sp>
        <p:nvSpPr>
          <p:cNvPr id="37" name="Slide Number Placeholder 1">
            <a:extLst>
              <a:ext uri="{FF2B5EF4-FFF2-40B4-BE49-F238E27FC236}">
                <a16:creationId xmlns:a16="http://schemas.microsoft.com/office/drawing/2014/main" id="{AD0B2797-C20C-4D15-853E-C664C6CF1F6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20312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Md Grey">
    <p:bg>
      <p:bgPr>
        <a:solidFill>
          <a:schemeClr val="tx2"/>
        </a:solidFill>
        <a:effectLst/>
      </p:bgPr>
    </p:bg>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bg1"/>
                </a:solidFill>
              </a:defRPr>
            </a:lvl1pPr>
          </a:lstStyle>
          <a:p>
            <a:endParaRPr lang="en-US"/>
          </a:p>
        </p:txBody>
      </p:sp>
      <p:grpSp>
        <p:nvGrpSpPr>
          <p:cNvPr id="14" name="Group 13">
            <a:extLst>
              <a:ext uri="{FF2B5EF4-FFF2-40B4-BE49-F238E27FC236}">
                <a16:creationId xmlns:a16="http://schemas.microsoft.com/office/drawing/2014/main" id="{2E4AB9A4-DB4D-41C5-AEF4-CB67BB14C868}"/>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15" name="Freeform 5">
              <a:extLst>
                <a:ext uri="{FF2B5EF4-FFF2-40B4-BE49-F238E27FC236}">
                  <a16:creationId xmlns:a16="http://schemas.microsoft.com/office/drawing/2014/main" id="{298A8C07-83A3-4511-9CDB-6E8C4A46803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4184E9DC-87E9-4926-9C39-54544AE013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9C7AD0D4-3738-4974-9016-F260377DA98C}"/>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86B700C4-7E54-48B4-99CF-28CF4C41DD0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3ABA9CD5-7BD7-4A73-8F14-56E9ABE254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DDECE772-BB95-4A1A-86D4-EE69E0CD583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AFBCE0FB-297E-48F7-9F43-EA5DAFDAF6DF}"/>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A289D832-0632-401F-9620-46CDC14F7DB8}"/>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E801331B-9878-483F-A934-85CE27D1003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C3F37C87-A837-4272-9391-BD6B93DFD1A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ext Placeholder 3">
            <a:extLst>
              <a:ext uri="{FF2B5EF4-FFF2-40B4-BE49-F238E27FC236}">
                <a16:creationId xmlns:a16="http://schemas.microsoft.com/office/drawing/2014/main" id="{27DBC1EF-A691-4C3F-831A-176CF27876DB}"/>
              </a:ext>
            </a:extLst>
          </p:cNvPr>
          <p:cNvSpPr>
            <a:spLocks noGrp="1"/>
          </p:cNvSpPr>
          <p:nvPr>
            <p:ph type="body" sz="quarter" idx="10" hasCustomPrompt="1"/>
          </p:nvPr>
        </p:nvSpPr>
        <p:spPr>
          <a:xfrm>
            <a:off x="6096001" y="4481513"/>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7" name="Text Placeholder 3">
            <a:extLst>
              <a:ext uri="{FF2B5EF4-FFF2-40B4-BE49-F238E27FC236}">
                <a16:creationId xmlns:a16="http://schemas.microsoft.com/office/drawing/2014/main" id="{78804C2B-042E-486B-BCA2-211253709AC1}"/>
              </a:ext>
            </a:extLst>
          </p:cNvPr>
          <p:cNvSpPr>
            <a:spLocks noGrp="1"/>
          </p:cNvSpPr>
          <p:nvPr>
            <p:ph type="body" sz="quarter" idx="11" hasCustomPrompt="1"/>
          </p:nvPr>
        </p:nvSpPr>
        <p:spPr>
          <a:xfrm>
            <a:off x="6096001" y="3772694"/>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8" name="Text Placeholder 3">
            <a:extLst>
              <a:ext uri="{FF2B5EF4-FFF2-40B4-BE49-F238E27FC236}">
                <a16:creationId xmlns:a16="http://schemas.microsoft.com/office/drawing/2014/main" id="{9F817509-D1D2-4BD2-899E-C9601F387472}"/>
              </a:ext>
            </a:extLst>
          </p:cNvPr>
          <p:cNvSpPr>
            <a:spLocks noGrp="1"/>
          </p:cNvSpPr>
          <p:nvPr>
            <p:ph type="body" sz="quarter" idx="12" hasCustomPrompt="1"/>
          </p:nvPr>
        </p:nvSpPr>
        <p:spPr>
          <a:xfrm>
            <a:off x="6096001" y="3063875"/>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9" name="Text Placeholder 3">
            <a:extLst>
              <a:ext uri="{FF2B5EF4-FFF2-40B4-BE49-F238E27FC236}">
                <a16:creationId xmlns:a16="http://schemas.microsoft.com/office/drawing/2014/main" id="{F086D2F6-4DE5-4BF4-A3E8-48846364D730}"/>
              </a:ext>
            </a:extLst>
          </p:cNvPr>
          <p:cNvSpPr>
            <a:spLocks noGrp="1"/>
          </p:cNvSpPr>
          <p:nvPr>
            <p:ph type="body" sz="quarter" idx="13" hasCustomPrompt="1"/>
          </p:nvPr>
        </p:nvSpPr>
        <p:spPr>
          <a:xfrm>
            <a:off x="6096001" y="5190332"/>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0" name="Text Placeholder 3">
            <a:extLst>
              <a:ext uri="{FF2B5EF4-FFF2-40B4-BE49-F238E27FC236}">
                <a16:creationId xmlns:a16="http://schemas.microsoft.com/office/drawing/2014/main" id="{4BF05D68-1EC3-45C4-8DAE-B7284A42901A}"/>
              </a:ext>
            </a:extLst>
          </p:cNvPr>
          <p:cNvSpPr>
            <a:spLocks noGrp="1"/>
          </p:cNvSpPr>
          <p:nvPr>
            <p:ph type="body" sz="quarter" idx="14" hasCustomPrompt="1"/>
          </p:nvPr>
        </p:nvSpPr>
        <p:spPr>
          <a:xfrm>
            <a:off x="6096001" y="5899150"/>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1" name="Text Placeholder 3">
            <a:extLst>
              <a:ext uri="{FF2B5EF4-FFF2-40B4-BE49-F238E27FC236}">
                <a16:creationId xmlns:a16="http://schemas.microsoft.com/office/drawing/2014/main" id="{EB1D5676-D395-4C7C-BE26-79C8BB46CE67}"/>
              </a:ext>
            </a:extLst>
          </p:cNvPr>
          <p:cNvSpPr>
            <a:spLocks noGrp="1"/>
          </p:cNvSpPr>
          <p:nvPr>
            <p:ph type="body" sz="quarter" idx="15" hasCustomPrompt="1"/>
          </p:nvPr>
        </p:nvSpPr>
        <p:spPr>
          <a:xfrm>
            <a:off x="4267200" y="3063875"/>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32" name="Text Placeholder 3">
            <a:extLst>
              <a:ext uri="{FF2B5EF4-FFF2-40B4-BE49-F238E27FC236}">
                <a16:creationId xmlns:a16="http://schemas.microsoft.com/office/drawing/2014/main" id="{2906328F-8C87-4400-ACFF-000DFD6D47EB}"/>
              </a:ext>
            </a:extLst>
          </p:cNvPr>
          <p:cNvSpPr>
            <a:spLocks noGrp="1"/>
          </p:cNvSpPr>
          <p:nvPr>
            <p:ph type="body" sz="quarter" idx="16" hasCustomPrompt="1"/>
          </p:nvPr>
        </p:nvSpPr>
        <p:spPr>
          <a:xfrm>
            <a:off x="4267200" y="3772694"/>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33" name="Text Placeholder 3">
            <a:extLst>
              <a:ext uri="{FF2B5EF4-FFF2-40B4-BE49-F238E27FC236}">
                <a16:creationId xmlns:a16="http://schemas.microsoft.com/office/drawing/2014/main" id="{1E210695-CD11-49AB-B314-C1CDCE8697C9}"/>
              </a:ext>
            </a:extLst>
          </p:cNvPr>
          <p:cNvSpPr>
            <a:spLocks noGrp="1"/>
          </p:cNvSpPr>
          <p:nvPr>
            <p:ph type="body" sz="quarter" idx="17" hasCustomPrompt="1"/>
          </p:nvPr>
        </p:nvSpPr>
        <p:spPr>
          <a:xfrm>
            <a:off x="4267200" y="4481513"/>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34" name="Text Placeholder 3">
            <a:extLst>
              <a:ext uri="{FF2B5EF4-FFF2-40B4-BE49-F238E27FC236}">
                <a16:creationId xmlns:a16="http://schemas.microsoft.com/office/drawing/2014/main" id="{86B2EFD0-F818-4620-8F6F-C976C8AFAECF}"/>
              </a:ext>
            </a:extLst>
          </p:cNvPr>
          <p:cNvSpPr>
            <a:spLocks noGrp="1"/>
          </p:cNvSpPr>
          <p:nvPr>
            <p:ph type="body" sz="quarter" idx="18" hasCustomPrompt="1"/>
          </p:nvPr>
        </p:nvSpPr>
        <p:spPr>
          <a:xfrm>
            <a:off x="4267200" y="5190332"/>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35" name="Text Placeholder 3">
            <a:extLst>
              <a:ext uri="{FF2B5EF4-FFF2-40B4-BE49-F238E27FC236}">
                <a16:creationId xmlns:a16="http://schemas.microsoft.com/office/drawing/2014/main" id="{CEDE6EEF-30F9-4406-9E79-EC7D1613A888}"/>
              </a:ext>
            </a:extLst>
          </p:cNvPr>
          <p:cNvSpPr>
            <a:spLocks noGrp="1"/>
          </p:cNvSpPr>
          <p:nvPr>
            <p:ph type="body" sz="quarter" idx="19" hasCustomPrompt="1"/>
          </p:nvPr>
        </p:nvSpPr>
        <p:spPr>
          <a:xfrm>
            <a:off x="4267200" y="5899150"/>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2" name="Footer Placeholder 1">
            <a:extLst>
              <a:ext uri="{FF2B5EF4-FFF2-40B4-BE49-F238E27FC236}">
                <a16:creationId xmlns:a16="http://schemas.microsoft.com/office/drawing/2014/main" id="{FC45E6C2-4D54-48E8-9660-14409BB7793E}"/>
              </a:ext>
            </a:extLst>
          </p:cNvPr>
          <p:cNvSpPr>
            <a:spLocks noGrp="1"/>
          </p:cNvSpPr>
          <p:nvPr>
            <p:ph type="ftr" sz="quarter" idx="20"/>
          </p:nvPr>
        </p:nvSpPr>
        <p:spPr/>
        <p:txBody>
          <a:bodyPr/>
          <a:lstStyle>
            <a:lvl1pPr>
              <a:defRPr>
                <a:solidFill>
                  <a:schemeClr val="tx2">
                    <a:lumMod val="40000"/>
                    <a:lumOff val="60000"/>
                  </a:schemeClr>
                </a:solidFill>
              </a:defRPr>
            </a:lvl1pPr>
          </a:lstStyle>
          <a:p>
            <a:r>
              <a:rPr lang="en-US"/>
              <a:t>Proprietary &amp; Confidential</a:t>
            </a:r>
          </a:p>
        </p:txBody>
      </p:sp>
      <p:sp>
        <p:nvSpPr>
          <p:cNvPr id="37" name="Slide Number Placeholder 1">
            <a:extLst>
              <a:ext uri="{FF2B5EF4-FFF2-40B4-BE49-F238E27FC236}">
                <a16:creationId xmlns:a16="http://schemas.microsoft.com/office/drawing/2014/main" id="{DEB7CCAB-0E9F-44D7-893E-A04B5AB15055}"/>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8570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AC6C2BA-E45D-4A10-94DE-E57C505EB2FF}"/>
              </a:ext>
            </a:extLst>
          </p:cNvPr>
          <p:cNvSpPr>
            <a:spLocks noGrp="1"/>
          </p:cNvSpPr>
          <p:nvPr>
            <p:ph type="ftr" sz="quarter" idx="10"/>
          </p:nvPr>
        </p:nvSpPr>
        <p:spPr/>
        <p:txBody>
          <a:bodyPr/>
          <a:lstStyle/>
          <a:p>
            <a:r>
              <a:rPr lang="en-US"/>
              <a:t>Proprietary &amp; Confidential</a:t>
            </a:r>
          </a:p>
        </p:txBody>
      </p:sp>
      <p:sp>
        <p:nvSpPr>
          <p:cNvPr id="8" name="Title Placeholder 8">
            <a:extLst>
              <a:ext uri="{FF2B5EF4-FFF2-40B4-BE49-F238E27FC236}">
                <a16:creationId xmlns:a16="http://schemas.microsoft.com/office/drawing/2014/main" id="{3EA3A861-1791-4CD5-A451-BF5E5FA47487}"/>
              </a:ext>
            </a:extLst>
          </p:cNvPr>
          <p:cNvSpPr>
            <a:spLocks noGrp="1"/>
          </p:cNvSpPr>
          <p:nvPr>
            <p:ph type="title"/>
          </p:nvPr>
        </p:nvSpPr>
        <p:spPr>
          <a:xfrm>
            <a:off x="611863" y="593725"/>
            <a:ext cx="7680960" cy="685131"/>
          </a:xfrm>
          <a:prstGeom prst="rect">
            <a:avLst/>
          </a:prstGeom>
        </p:spPr>
        <p:txBody>
          <a:bodyPr vert="horz" lIns="0" tIns="45720" rIns="91440" bIns="45720" rtlCol="0" anchor="ctr">
            <a:noAutofit/>
          </a:bodyPr>
          <a:lstStyle>
            <a:lvl1pPr>
              <a:defRPr sz="3600"/>
            </a:lvl1pPr>
          </a:lstStyle>
          <a:p>
            <a:endParaRPr lang="en-US"/>
          </a:p>
        </p:txBody>
      </p:sp>
      <p:cxnSp>
        <p:nvCxnSpPr>
          <p:cNvPr id="9" name="Straight Connector 8">
            <a:extLst>
              <a:ext uri="{FF2B5EF4-FFF2-40B4-BE49-F238E27FC236}">
                <a16:creationId xmlns:a16="http://schemas.microsoft.com/office/drawing/2014/main" id="{1036698E-252B-4F9E-8223-0846029A93B3}"/>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00377701-2FF1-4378-BA56-1087A44E9E56}"/>
              </a:ext>
            </a:extLst>
          </p:cNvPr>
          <p:cNvSpPr>
            <a:spLocks noGrp="1"/>
          </p:cNvSpPr>
          <p:nvPr>
            <p:ph type="body" sz="quarter" idx="21"/>
          </p:nvPr>
        </p:nvSpPr>
        <p:spPr>
          <a:xfrm>
            <a:off x="608014" y="1965325"/>
            <a:ext cx="10974386" cy="4298950"/>
          </a:xfrm>
          <a:prstGeom prst="rect">
            <a:avLst/>
          </a:prstGeom>
        </p:spPr>
        <p:txBody>
          <a:bodyPr/>
          <a:lstStyle>
            <a:lvl1pPr marL="0" indent="0">
              <a:buNone/>
              <a:defRPr sz="2800"/>
            </a:lvl1pPr>
          </a:lstStyle>
          <a:p>
            <a:pPr lvl="0"/>
            <a:endParaRPr lang="en-US"/>
          </a:p>
        </p:txBody>
      </p:sp>
      <p:sp>
        <p:nvSpPr>
          <p:cNvPr id="11" name="Slide Number Placeholder 1">
            <a:extLst>
              <a:ext uri="{FF2B5EF4-FFF2-40B4-BE49-F238E27FC236}">
                <a16:creationId xmlns:a16="http://schemas.microsoft.com/office/drawing/2014/main" id="{0E4C779D-402C-4A5E-BED7-6DEB11CECC12}"/>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7846760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12.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8.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95743-3888-4DF7-A704-35FFEA686EF9}"/>
              </a:ext>
            </a:extLst>
          </p:cNvPr>
          <p:cNvSpPr>
            <a:spLocks noGrp="1"/>
          </p:cNvSpPr>
          <p:nvPr>
            <p:ph type="title"/>
          </p:nvPr>
        </p:nvSpPr>
        <p:spPr>
          <a:xfrm>
            <a:off x="609601" y="2652071"/>
            <a:ext cx="5486400" cy="776929"/>
          </a:xfrm>
          <a:prstGeom prst="rect">
            <a:avLst/>
          </a:prstGeom>
        </p:spPr>
        <p:txBody>
          <a:bodyPr vert="horz" lIns="0" tIns="45720" rIns="91440" bIns="45720" rtlCol="0" anchor="ctr">
            <a:normAutofit/>
          </a:bodyPr>
          <a:lstStyle/>
          <a:p>
            <a:endParaRPr lang="en-US"/>
          </a:p>
        </p:txBody>
      </p:sp>
    </p:spTree>
    <p:extLst>
      <p:ext uri="{BB962C8B-B14F-4D97-AF65-F5344CB8AC3E}">
        <p14:creationId xmlns:p14="http://schemas.microsoft.com/office/powerpoint/2010/main" val="2337228499"/>
      </p:ext>
    </p:extLst>
  </p:cSld>
  <p:clrMap bg1="lt1" tx1="dk1" bg2="lt2" tx2="dk2" accent1="accent1" accent2="accent2" accent3="accent3" accent4="accent4" accent5="accent5" accent6="accent6" hlink="hlink" folHlink="folHlink"/>
  <p:sldLayoutIdLst>
    <p:sldLayoutId id="2147483659" r:id="rId1"/>
    <p:sldLayoutId id="2147483656" r:id="rId2"/>
    <p:sldLayoutId id="2147483657" r:id="rId3"/>
    <p:sldLayoutId id="2147483658"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46" userDrawn="1">
          <p15:clr>
            <a:srgbClr val="F26B43"/>
          </p15:clr>
        </p15:guide>
        <p15:guide id="4" orient="horz" pos="374" userDrawn="1">
          <p15:clr>
            <a:srgbClr val="F26B43"/>
          </p15:clr>
        </p15:guide>
        <p15:guide id="5" pos="7296" userDrawn="1">
          <p15:clr>
            <a:srgbClr val="F26B43"/>
          </p15:clr>
        </p15:guide>
        <p15:guide id="6" pos="38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
            <a:extLst>
              <a:ext uri="{FF2B5EF4-FFF2-40B4-BE49-F238E27FC236}">
                <a16:creationId xmlns:a16="http://schemas.microsoft.com/office/drawing/2014/main" id="{70F3A1DF-5FD3-AB40-926C-EC74416B5E27}"/>
              </a:ext>
            </a:extLst>
          </p:cNvPr>
          <p:cNvSpPr txBox="1">
            <a:spLocks/>
          </p:cNvSpPr>
          <p:nvPr userDrawn="1"/>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accent6">
                    <a:lumMod val="90000"/>
                  </a:schemeClr>
                </a:solidFill>
              </a:rPr>
              <a:t>Proprietary &amp; Confidential</a:t>
            </a:r>
          </a:p>
        </p:txBody>
      </p:sp>
      <p:sp>
        <p:nvSpPr>
          <p:cNvPr id="17" name="Slide Number Placeholder 3">
            <a:extLst>
              <a:ext uri="{FF2B5EF4-FFF2-40B4-BE49-F238E27FC236}">
                <a16:creationId xmlns:a16="http://schemas.microsoft.com/office/drawing/2014/main" id="{8E1A5B99-4A7D-B24B-ACF0-66E82FCA3711}"/>
              </a:ext>
            </a:extLst>
          </p:cNvPr>
          <p:cNvSpPr txBox="1">
            <a:spLocks/>
          </p:cNvSpPr>
          <p:nvPr userDrawn="1"/>
        </p:nvSpPr>
        <p:spPr>
          <a:xfrm>
            <a:off x="11887070" y="273686"/>
            <a:ext cx="304930" cy="320039"/>
          </a:xfrm>
          <a:prstGeom prst="rect">
            <a:avLst/>
          </a:prstGeom>
          <a:solidFill>
            <a:schemeClr val="bg2"/>
          </a:solidFill>
        </p:spPr>
        <p:txBody>
          <a:bodyPr lIns="0" tIns="0" rIns="0" bIns="0" anchor="ctr" anchorCtr="1"/>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F1C375-6B2D-3C48-BECC-129245941B1A}"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06003475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4" pos="384">
          <p15:clr>
            <a:srgbClr val="F26B43"/>
          </p15:clr>
        </p15:guide>
        <p15:guide id="7" pos="5165">
          <p15:clr>
            <a:srgbClr val="F26B43"/>
          </p15:clr>
        </p15:guide>
        <p15:guide id="9" pos="7296">
          <p15:clr>
            <a:srgbClr val="F26B43"/>
          </p15:clr>
        </p15:guide>
        <p15:guide id="12" orient="horz" pos="3946">
          <p15:clr>
            <a:srgbClr val="F26B43"/>
          </p15:clr>
        </p15:guide>
        <p15:guide id="13" orient="horz" pos="374">
          <p15:clr>
            <a:srgbClr val="F26B43"/>
          </p15:clr>
        </p15:guide>
        <p15:guide id="15" pos="2515">
          <p15:clr>
            <a:srgbClr val="F26B43"/>
          </p15:clr>
        </p15:guide>
        <p15:guide id="16" pos="2688">
          <p15:clr>
            <a:srgbClr val="F26B43"/>
          </p15:clr>
        </p15:guide>
        <p15:guide id="17" pos="499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95743-3888-4DF7-A704-35FFEA686EF9}"/>
              </a:ext>
            </a:extLst>
          </p:cNvPr>
          <p:cNvSpPr>
            <a:spLocks noGrp="1"/>
          </p:cNvSpPr>
          <p:nvPr>
            <p:ph type="title"/>
          </p:nvPr>
        </p:nvSpPr>
        <p:spPr>
          <a:xfrm>
            <a:off x="609600" y="2880360"/>
            <a:ext cx="5486400" cy="776929"/>
          </a:xfrm>
          <a:prstGeom prst="rect">
            <a:avLst/>
          </a:prstGeom>
        </p:spPr>
        <p:txBody>
          <a:bodyPr vert="horz" lIns="0" tIns="45720" rIns="91440" bIns="45720" rtlCol="0" anchor="ctr">
            <a:normAutofit/>
          </a:bodyPr>
          <a:lstStyle/>
          <a:p>
            <a:endParaRPr lang="en-US"/>
          </a:p>
        </p:txBody>
      </p:sp>
      <p:grpSp>
        <p:nvGrpSpPr>
          <p:cNvPr id="3" name="Group 2">
            <a:extLst>
              <a:ext uri="{FF2B5EF4-FFF2-40B4-BE49-F238E27FC236}">
                <a16:creationId xmlns:a16="http://schemas.microsoft.com/office/drawing/2014/main" id="{E15ACC93-E0B4-8E4C-BACA-F973BDBACDBC}"/>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4" name="Freeform 5">
              <a:extLst>
                <a:ext uri="{FF2B5EF4-FFF2-40B4-BE49-F238E27FC236}">
                  <a16:creationId xmlns:a16="http://schemas.microsoft.com/office/drawing/2014/main" id="{55DF630D-8AAD-E04D-96A5-96660C95A41C}"/>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5D2EE39-BFD4-5346-8A2E-B81B928E5123}"/>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941D356-B411-BC42-BEE4-21981A7E144B}"/>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824D574F-287E-C34F-A666-6389BA5CF476}"/>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a:extLst>
                <a:ext uri="{FF2B5EF4-FFF2-40B4-BE49-F238E27FC236}">
                  <a16:creationId xmlns:a16="http://schemas.microsoft.com/office/drawing/2014/main" id="{7CA0E4BC-890B-E444-9B62-24E63DBD2680}"/>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B68572A4-0883-D74A-94A5-A028365173C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a:extLst>
                <a:ext uri="{FF2B5EF4-FFF2-40B4-BE49-F238E27FC236}">
                  <a16:creationId xmlns:a16="http://schemas.microsoft.com/office/drawing/2014/main" id="{9D55C6FE-EE1E-AB45-AD01-BF5F84C8AD5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a:extLst>
                <a:ext uri="{FF2B5EF4-FFF2-40B4-BE49-F238E27FC236}">
                  <a16:creationId xmlns:a16="http://schemas.microsoft.com/office/drawing/2014/main" id="{1141AE8C-C7B2-DD4A-BBA3-EBF822A37AF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a:extLst>
                <a:ext uri="{FF2B5EF4-FFF2-40B4-BE49-F238E27FC236}">
                  <a16:creationId xmlns:a16="http://schemas.microsoft.com/office/drawing/2014/main" id="{5B0FC5AD-3A39-2F40-9BDE-00B5AA7E5E4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a:extLst>
                <a:ext uri="{FF2B5EF4-FFF2-40B4-BE49-F238E27FC236}">
                  <a16:creationId xmlns:a16="http://schemas.microsoft.com/office/drawing/2014/main" id="{177C59F7-C177-0242-9480-D3D6AE3F269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0034934"/>
      </p:ext>
    </p:extLst>
  </p:cSld>
  <p:clrMap bg1="lt1" tx1="dk1" bg2="lt2" tx2="dk2" accent1="accent1" accent2="accent2" accent3="accent3" accent4="accent4" accent5="accent5" accent6="accent6" hlink="hlink" folHlink="folHlink"/>
  <p:sldLayoutIdLst>
    <p:sldLayoutId id="2147483789" r:id="rId1"/>
    <p:sldLayoutId id="2147483790" r:id="rId2"/>
  </p:sldLayoutIdLst>
  <p:transition>
    <p:fade/>
  </p:transition>
  <p:hf hdr="0" ftr="0" dt="0"/>
  <p:txStyles>
    <p:titleStyle>
      <a:lvl1pPr algn="l" defTabSz="914400" rtl="0" eaLnBrk="1" latinLnBrk="0" hangingPunct="1">
        <a:lnSpc>
          <a:spcPct val="90000"/>
        </a:lnSpc>
        <a:spcBef>
          <a:spcPct val="0"/>
        </a:spcBef>
        <a:buNone/>
        <a:defRPr sz="4800" b="0" i="0" kern="1200">
          <a:solidFill>
            <a:schemeClr val="bg1"/>
          </a:solidFill>
          <a:latin typeface="+mj-lt"/>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46">
          <p15:clr>
            <a:srgbClr val="F26B43"/>
          </p15:clr>
        </p15:guide>
        <p15:guide id="4" orient="horz" pos="374">
          <p15:clr>
            <a:srgbClr val="F26B43"/>
          </p15:clr>
        </p15:guide>
        <p15:guide id="5" pos="7296">
          <p15:clr>
            <a:srgbClr val="F26B43"/>
          </p15:clr>
        </p15:guide>
        <p15:guide id="6" pos="38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DA9D45-D248-4C38-A780-6E23A6170F9B}"/>
              </a:ext>
            </a:extLst>
          </p:cNvPr>
          <p:cNvSpPr/>
          <p:nvPr userDrawn="1"/>
        </p:nvSpPr>
        <p:spPr>
          <a:xfrm>
            <a:off x="11856657" y="258382"/>
            <a:ext cx="335343" cy="335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56CB55A8-D0D7-448F-8E11-7E723F6AEDB4}" type="slidenum">
              <a:rPr lang="en-US" sz="1000" smtClean="0"/>
              <a:t>‹#›</a:t>
            </a:fld>
            <a:endParaRPr lang="en-US"/>
          </a:p>
        </p:txBody>
      </p:sp>
      <p:sp>
        <p:nvSpPr>
          <p:cNvPr id="17" name="Title Placeholder 8">
            <a:extLst>
              <a:ext uri="{FF2B5EF4-FFF2-40B4-BE49-F238E27FC236}">
                <a16:creationId xmlns:a16="http://schemas.microsoft.com/office/drawing/2014/main" id="{95B5B662-8649-47B6-8CF2-AF6CD69CA0E4}"/>
              </a:ext>
            </a:extLst>
          </p:cNvPr>
          <p:cNvSpPr>
            <a:spLocks noGrp="1"/>
          </p:cNvSpPr>
          <p:nvPr>
            <p:ph type="title"/>
          </p:nvPr>
        </p:nvSpPr>
        <p:spPr>
          <a:xfrm>
            <a:off x="610539" y="593725"/>
            <a:ext cx="7588899" cy="702333"/>
          </a:xfrm>
          <a:prstGeom prst="rect">
            <a:avLst/>
          </a:prstGeom>
        </p:spPr>
        <p:txBody>
          <a:bodyPr vert="horz" lIns="0" tIns="45720" rIns="91440" bIns="45720" rtlCol="0" anchor="ctr">
            <a:noAutofit/>
          </a:bodyPr>
          <a:lstStyle/>
          <a:p>
            <a:endParaRPr lang="en-US"/>
          </a:p>
        </p:txBody>
      </p:sp>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4">
            <a:extLst>
              <a:ext uri="{FF2B5EF4-FFF2-40B4-BE49-F238E27FC236}">
                <a16:creationId xmlns:a16="http://schemas.microsoft.com/office/drawing/2014/main" id="{3F2A3CF6-36AA-4CDF-965D-F9671BA74332}"/>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Tree>
    <p:extLst>
      <p:ext uri="{BB962C8B-B14F-4D97-AF65-F5344CB8AC3E}">
        <p14:creationId xmlns:p14="http://schemas.microsoft.com/office/powerpoint/2010/main" val="331335264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4" pos="384">
          <p15:clr>
            <a:srgbClr val="F26B43"/>
          </p15:clr>
        </p15:guide>
        <p15:guide id="7" pos="5165">
          <p15:clr>
            <a:srgbClr val="F26B43"/>
          </p15:clr>
        </p15:guide>
        <p15:guide id="9" pos="7296">
          <p15:clr>
            <a:srgbClr val="F26B43"/>
          </p15:clr>
        </p15:guide>
        <p15:guide id="12" orient="horz" pos="3946">
          <p15:clr>
            <a:srgbClr val="F26B43"/>
          </p15:clr>
        </p15:guide>
        <p15:guide id="13" orient="horz" pos="374">
          <p15:clr>
            <a:srgbClr val="F26B43"/>
          </p15:clr>
        </p15:guide>
        <p15:guide id="15" pos="2515">
          <p15:clr>
            <a:srgbClr val="F26B43"/>
          </p15:clr>
        </p15:guide>
        <p15:guide id="16" pos="2688">
          <p15:clr>
            <a:srgbClr val="F26B43"/>
          </p15:clr>
        </p15:guide>
        <p15:guide id="17" pos="49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itle Placeholder 8">
            <a:extLst>
              <a:ext uri="{FF2B5EF4-FFF2-40B4-BE49-F238E27FC236}">
                <a16:creationId xmlns:a16="http://schemas.microsoft.com/office/drawing/2014/main" id="{95B5B662-8649-47B6-8CF2-AF6CD69CA0E4}"/>
              </a:ext>
            </a:extLst>
          </p:cNvPr>
          <p:cNvSpPr>
            <a:spLocks noGrp="1"/>
          </p:cNvSpPr>
          <p:nvPr>
            <p:ph type="title"/>
          </p:nvPr>
        </p:nvSpPr>
        <p:spPr>
          <a:xfrm>
            <a:off x="610539" y="593725"/>
            <a:ext cx="7588899" cy="702333"/>
          </a:xfrm>
          <a:prstGeom prst="rect">
            <a:avLst/>
          </a:prstGeom>
        </p:spPr>
        <p:txBody>
          <a:bodyPr vert="horz" lIns="0" tIns="45720" rIns="91440" bIns="45720" rtlCol="0" anchor="ctr">
            <a:noAutofit/>
          </a:bodyPr>
          <a:lstStyle/>
          <a:p>
            <a:endParaRPr lang="en-US"/>
          </a:p>
        </p:txBody>
      </p:sp>
      <p:cxnSp>
        <p:nvCxnSpPr>
          <p:cNvPr id="21" name="Straight Connector 20">
            <a:extLst>
              <a:ext uri="{FF2B5EF4-FFF2-40B4-BE49-F238E27FC236}">
                <a16:creationId xmlns:a16="http://schemas.microsoft.com/office/drawing/2014/main" id="{7455B6F0-8FEA-48DD-89D2-0727B4A3BA4C}"/>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a:extLst>
              <a:ext uri="{FF2B5EF4-FFF2-40B4-BE49-F238E27FC236}">
                <a16:creationId xmlns:a16="http://schemas.microsoft.com/office/drawing/2014/main" id="{6EBCA76C-BDE1-40D1-A08C-D6CBE7CED26F}"/>
              </a:ext>
            </a:extLst>
          </p:cNvPr>
          <p:cNvSpPr>
            <a:spLocks noGrp="1"/>
          </p:cNvSpPr>
          <p:nvPr>
            <p:ph type="ftr" sz="quarter" idx="3"/>
          </p:nvPr>
        </p:nvSpPr>
        <p:spPr>
          <a:xfrm>
            <a:off x="8200184" y="6346529"/>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
        <p:nvSpPr>
          <p:cNvPr id="3" name="Slide Number Placeholder 2">
            <a:extLst>
              <a:ext uri="{FF2B5EF4-FFF2-40B4-BE49-F238E27FC236}">
                <a16:creationId xmlns:a16="http://schemas.microsoft.com/office/drawing/2014/main" id="{E9E76011-2BC2-40CA-984B-2110E34D7811}"/>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200">
                <a:solidFill>
                  <a:schemeClr val="bg1"/>
                </a:solidFill>
              </a:defRPr>
            </a:lvl1pPr>
          </a:lstStyle>
          <a:p>
            <a:fld id="{08EAF3D5-B491-4B60-8C3F-43B43B783973}" type="slidenum">
              <a:rPr lang="en-US" smtClean="0"/>
              <a:pPr/>
              <a:t>‹#›</a:t>
            </a:fld>
            <a:endParaRPr lang="en-US"/>
          </a:p>
        </p:txBody>
      </p:sp>
    </p:spTree>
    <p:extLst>
      <p:ext uri="{BB962C8B-B14F-4D97-AF65-F5344CB8AC3E}">
        <p14:creationId xmlns:p14="http://schemas.microsoft.com/office/powerpoint/2010/main" val="3545315185"/>
      </p:ext>
    </p:extLst>
  </p:cSld>
  <p:clrMap bg1="lt1" tx1="dk1" bg2="lt2" tx2="dk2" accent1="accent1" accent2="accent2" accent3="accent3" accent4="accent4" accent5="accent5" accent6="accent6" hlink="hlink" folHlink="folHlink"/>
  <p:sldLayoutIdLst>
    <p:sldLayoutId id="2147483666" r:id="rId1"/>
    <p:sldLayoutId id="2147483706" r:id="rId2"/>
    <p:sldLayoutId id="2147483722" r:id="rId3"/>
    <p:sldLayoutId id="2147483708" r:id="rId4"/>
    <p:sldLayoutId id="2147483741"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4" pos="384" userDrawn="1">
          <p15:clr>
            <a:srgbClr val="F26B43"/>
          </p15:clr>
        </p15:guide>
        <p15:guide id="7" pos="5165" userDrawn="1">
          <p15:clr>
            <a:srgbClr val="F26B43"/>
          </p15:clr>
        </p15:guide>
        <p15:guide id="9" pos="7296" userDrawn="1">
          <p15:clr>
            <a:srgbClr val="F26B43"/>
          </p15:clr>
        </p15:guide>
        <p15:guide id="12" orient="horz" pos="3946" userDrawn="1">
          <p15:clr>
            <a:srgbClr val="F26B43"/>
          </p15:clr>
        </p15:guide>
        <p15:guide id="13" orient="horz" pos="374" userDrawn="1">
          <p15:clr>
            <a:srgbClr val="F26B43"/>
          </p15:clr>
        </p15:guide>
        <p15:guide id="15" pos="2515" userDrawn="1">
          <p15:clr>
            <a:srgbClr val="F26B43"/>
          </p15:clr>
        </p15:guide>
        <p15:guide id="16" pos="2688" userDrawn="1">
          <p15:clr>
            <a:srgbClr val="F26B43"/>
          </p15:clr>
        </p15:guide>
        <p15:guide id="17" pos="49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itle Placeholder 8">
            <a:extLst>
              <a:ext uri="{FF2B5EF4-FFF2-40B4-BE49-F238E27FC236}">
                <a16:creationId xmlns:a16="http://schemas.microsoft.com/office/drawing/2014/main" id="{95B5B662-8649-47B6-8CF2-AF6CD69CA0E4}"/>
              </a:ext>
            </a:extLst>
          </p:cNvPr>
          <p:cNvSpPr>
            <a:spLocks noGrp="1"/>
          </p:cNvSpPr>
          <p:nvPr>
            <p:ph type="title"/>
          </p:nvPr>
        </p:nvSpPr>
        <p:spPr>
          <a:xfrm>
            <a:off x="610539" y="593725"/>
            <a:ext cx="7588899" cy="702333"/>
          </a:xfrm>
          <a:prstGeom prst="rect">
            <a:avLst/>
          </a:prstGeom>
        </p:spPr>
        <p:txBody>
          <a:bodyPr vert="horz" lIns="0" tIns="45720" rIns="91440" bIns="45720" rtlCol="0" anchor="ctr">
            <a:noAutofit/>
          </a:bodyPr>
          <a:lstStyle/>
          <a:p>
            <a:endParaRPr lang="en-US"/>
          </a:p>
        </p:txBody>
      </p:sp>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4">
            <a:extLst>
              <a:ext uri="{FF2B5EF4-FFF2-40B4-BE49-F238E27FC236}">
                <a16:creationId xmlns:a16="http://schemas.microsoft.com/office/drawing/2014/main" id="{3F2A3CF6-36AA-4CDF-965D-F9671BA74332}"/>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
        <p:nvSpPr>
          <p:cNvPr id="2" name="Slide Number Placeholder 1">
            <a:extLst>
              <a:ext uri="{FF2B5EF4-FFF2-40B4-BE49-F238E27FC236}">
                <a16:creationId xmlns:a16="http://schemas.microsoft.com/office/drawing/2014/main" id="{4394AA3B-7D79-4486-A0A0-71B225826004}"/>
              </a:ext>
            </a:extLst>
          </p:cNvPr>
          <p:cNvSpPr>
            <a:spLocks noGrp="1"/>
          </p:cNvSpPr>
          <p:nvPr>
            <p:ph type="sldNum" sz="quarter" idx="4"/>
          </p:nvPr>
        </p:nvSpPr>
        <p:spPr>
          <a:xfrm>
            <a:off x="1185874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579CD242-64ED-4D76-8D33-6001AA4D06D1}" type="slidenum">
              <a:rPr lang="en-US" smtClean="0"/>
              <a:pPr/>
              <a:t>‹#›</a:t>
            </a:fld>
            <a:endParaRPr lang="en-US"/>
          </a:p>
        </p:txBody>
      </p:sp>
    </p:spTree>
    <p:extLst>
      <p:ext uri="{BB962C8B-B14F-4D97-AF65-F5344CB8AC3E}">
        <p14:creationId xmlns:p14="http://schemas.microsoft.com/office/powerpoint/2010/main" val="776240917"/>
      </p:ext>
    </p:extLst>
  </p:cSld>
  <p:clrMap bg1="lt1" tx1="dk1" bg2="lt2" tx2="dk2" accent1="accent1" accent2="accent2" accent3="accent3" accent4="accent4" accent5="accent5" accent6="accent6" hlink="hlink" folHlink="folHlink"/>
  <p:sldLayoutIdLst>
    <p:sldLayoutId id="2147483726" r:id="rId1"/>
    <p:sldLayoutId id="2147483699" r:id="rId2"/>
    <p:sldLayoutId id="2147483665" r:id="rId3"/>
    <p:sldLayoutId id="2147483720" r:id="rId4"/>
    <p:sldLayoutId id="2147483697" r:id="rId5"/>
    <p:sldLayoutId id="2147483709" r:id="rId6"/>
    <p:sldLayoutId id="2147483700" r:id="rId7"/>
    <p:sldLayoutId id="2147483701" r:id="rId8"/>
    <p:sldLayoutId id="2147483695" r:id="rId9"/>
    <p:sldLayoutId id="2147483702" r:id="rId10"/>
    <p:sldLayoutId id="214748373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4" pos="384">
          <p15:clr>
            <a:srgbClr val="F26B43"/>
          </p15:clr>
        </p15:guide>
        <p15:guide id="7" pos="5165">
          <p15:clr>
            <a:srgbClr val="F26B43"/>
          </p15:clr>
        </p15:guide>
        <p15:guide id="9" pos="7296">
          <p15:clr>
            <a:srgbClr val="F26B43"/>
          </p15:clr>
        </p15:guide>
        <p15:guide id="12" orient="horz" pos="3946">
          <p15:clr>
            <a:srgbClr val="F26B43"/>
          </p15:clr>
        </p15:guide>
        <p15:guide id="13" orient="horz" pos="374">
          <p15:clr>
            <a:srgbClr val="F26B43"/>
          </p15:clr>
        </p15:guide>
        <p15:guide id="15" pos="2515">
          <p15:clr>
            <a:srgbClr val="F26B43"/>
          </p15:clr>
        </p15:guide>
        <p15:guide id="16" pos="2688">
          <p15:clr>
            <a:srgbClr val="F26B43"/>
          </p15:clr>
        </p15:guide>
        <p15:guide id="17" pos="499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5DA0AE7-CD62-425E-A0AF-C148F4F6DBD2}"/>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6" name="Freeform 5">
              <a:extLst>
                <a:ext uri="{FF2B5EF4-FFF2-40B4-BE49-F238E27FC236}">
                  <a16:creationId xmlns:a16="http://schemas.microsoft.com/office/drawing/2014/main" id="{990F8D50-2FB5-4DF7-A524-F0D18D97156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C0C36BF5-D2CE-481E-B867-375AE0838DF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F90A0C0D-94EF-42E5-9C7C-5973E1902CB7}"/>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29DAC668-04CC-403E-BC71-07EA7B297F8B}"/>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0E46C6FD-1A0B-45E7-8740-8458CE5638E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91A6E3DB-9F6A-429A-B24E-7EB9A75FAD7F}"/>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21D68DBA-C0DB-4AA4-B069-26FB289C503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47D101E2-CBDD-41FF-AFCF-91A36BC797C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84AAEBD1-6AA2-4EF8-B3C2-E6A0C3ACB68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B4E737A1-8B10-402D-829E-76845031D7EA}"/>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ooter Placeholder 4">
            <a:extLst>
              <a:ext uri="{FF2B5EF4-FFF2-40B4-BE49-F238E27FC236}">
                <a16:creationId xmlns:a16="http://schemas.microsoft.com/office/drawing/2014/main" id="{AA317070-8C63-40D8-AD15-F0527BC98057}"/>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
        <p:nvSpPr>
          <p:cNvPr id="2" name="Slide Number Placeholder 1">
            <a:extLst>
              <a:ext uri="{FF2B5EF4-FFF2-40B4-BE49-F238E27FC236}">
                <a16:creationId xmlns:a16="http://schemas.microsoft.com/office/drawing/2014/main" id="{22C62892-2FAC-446C-8FF5-13AC1C14EAB1}"/>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E6228ACB-96D3-4EC4-B81C-F847DF5F9CB9}" type="slidenum">
              <a:rPr lang="en-US" smtClean="0"/>
              <a:pPr/>
              <a:t>‹#›</a:t>
            </a:fld>
            <a:endParaRPr lang="en-US"/>
          </a:p>
        </p:txBody>
      </p:sp>
    </p:spTree>
    <p:extLst>
      <p:ext uri="{BB962C8B-B14F-4D97-AF65-F5344CB8AC3E}">
        <p14:creationId xmlns:p14="http://schemas.microsoft.com/office/powerpoint/2010/main" val="1068971961"/>
      </p:ext>
    </p:extLst>
  </p:cSld>
  <p:clrMap bg1="lt1" tx1="dk1" bg2="lt2" tx2="dk2" accent1="accent1" accent2="accent2" accent3="accent3" accent4="accent4" accent5="accent5" accent6="accent6" hlink="hlink" folHlink="folHlink"/>
  <p:sldLayoutIdLst>
    <p:sldLayoutId id="2147483692" r:id="rId1"/>
    <p:sldLayoutId id="2147483771"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374" userDrawn="1">
          <p15:clr>
            <a:srgbClr val="F26B43"/>
          </p15:clr>
        </p15:guide>
        <p15:guide id="4" orient="horz" pos="394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C166770-9EC7-4576-86F0-ED47AD7B7FB4}"/>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l="3208" r="3208"/>
          <a:stretch/>
        </p:blipFill>
        <p:spPr>
          <a:xfrm>
            <a:off x="0" y="-1624"/>
            <a:ext cx="12192000" cy="6861249"/>
          </a:xfrm>
          <a:prstGeom prst="rect">
            <a:avLst/>
          </a:prstGeom>
        </p:spPr>
      </p:pic>
      <p:sp>
        <p:nvSpPr>
          <p:cNvPr id="28" name="Footer Placeholder 4">
            <a:extLst>
              <a:ext uri="{FF2B5EF4-FFF2-40B4-BE49-F238E27FC236}">
                <a16:creationId xmlns:a16="http://schemas.microsoft.com/office/drawing/2014/main" id="{6DA07D15-74DB-4990-8628-586BA9B0C5D2}"/>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
        <p:nvSpPr>
          <p:cNvPr id="2" name="Slide Number Placeholder 1">
            <a:extLst>
              <a:ext uri="{FF2B5EF4-FFF2-40B4-BE49-F238E27FC236}">
                <a16:creationId xmlns:a16="http://schemas.microsoft.com/office/drawing/2014/main" id="{496BBF34-DBAE-445C-8C57-4FA08F3F78B3}"/>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8E3431E9-CC5F-4142-8C13-72DB9C6D3BA9}" type="slidenum">
              <a:rPr lang="en-US" smtClean="0"/>
              <a:pPr/>
              <a:t>‹#›</a:t>
            </a:fld>
            <a:endParaRPr lang="en-US"/>
          </a:p>
        </p:txBody>
      </p:sp>
    </p:spTree>
    <p:extLst>
      <p:ext uri="{BB962C8B-B14F-4D97-AF65-F5344CB8AC3E}">
        <p14:creationId xmlns:p14="http://schemas.microsoft.com/office/powerpoint/2010/main" val="4214541248"/>
      </p:ext>
    </p:extLst>
  </p:cSld>
  <p:clrMap bg1="lt1" tx1="dk1" bg2="lt2" tx2="dk2" accent1="accent1" accent2="accent2" accent3="accent3" accent4="accent4" accent5="accent5" accent6="accent6" hlink="hlink" folHlink="folHlink"/>
  <p:sldLayoutIdLst>
    <p:sldLayoutId id="2147483704" r:id="rId1"/>
    <p:sldLayoutId id="2147483724" r:id="rId2"/>
    <p:sldLayoutId id="2147483714" r:id="rId3"/>
    <p:sldLayoutId id="2147483710" r:id="rId4"/>
    <p:sldLayoutId id="2147483719" r:id="rId5"/>
    <p:sldLayoutId id="2147483721" r:id="rId6"/>
    <p:sldLayoutId id="2147483727"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3946" userDrawn="1">
          <p15:clr>
            <a:srgbClr val="F26B43"/>
          </p15:clr>
        </p15:guide>
        <p15:guide id="4" orient="horz" pos="37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8" name="Footer Placeholder 4">
            <a:extLst>
              <a:ext uri="{FF2B5EF4-FFF2-40B4-BE49-F238E27FC236}">
                <a16:creationId xmlns:a16="http://schemas.microsoft.com/office/drawing/2014/main" id="{6DA07D15-74DB-4990-8628-586BA9B0C5D2}"/>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pic>
        <p:nvPicPr>
          <p:cNvPr id="9" name="Picture 8">
            <a:extLst>
              <a:ext uri="{FF2B5EF4-FFF2-40B4-BE49-F238E27FC236}">
                <a16:creationId xmlns:a16="http://schemas.microsoft.com/office/drawing/2014/main" id="{B6A5E017-14CD-4D39-A7D0-68A69514A31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7296"/>
          <a:stretch/>
        </p:blipFill>
        <p:spPr>
          <a:xfrm>
            <a:off x="-20312" y="-80355"/>
            <a:ext cx="12212312" cy="6938355"/>
          </a:xfrm>
          <a:prstGeom prst="rect">
            <a:avLst/>
          </a:prstGeom>
        </p:spPr>
      </p:pic>
      <p:sp>
        <p:nvSpPr>
          <p:cNvPr id="4" name="Slide Number Placeholder 1">
            <a:extLst>
              <a:ext uri="{FF2B5EF4-FFF2-40B4-BE49-F238E27FC236}">
                <a16:creationId xmlns:a16="http://schemas.microsoft.com/office/drawing/2014/main" id="{2B09753E-7C3B-4D0A-9914-421CC21B3B57}"/>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813373687"/>
      </p:ext>
    </p:extLst>
  </p:cSld>
  <p:clrMap bg1="lt1" tx1="dk1" bg2="lt2" tx2="dk2" accent1="accent1" accent2="accent2" accent3="accent3" accent4="accent4" accent5="accent5" accent6="accent6" hlink="hlink" folHlink="folHlink"/>
  <p:sldLayoutIdLst>
    <p:sldLayoutId id="2147483711" r:id="rId1"/>
    <p:sldLayoutId id="2147483712"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3946">
          <p15:clr>
            <a:srgbClr val="F26B43"/>
          </p15:clr>
        </p15:guide>
        <p15:guide id="4" orient="horz" pos="37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7801F5-0A84-4AF4-A3A6-96DBEBE1585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6866"/>
          <a:stretch/>
        </p:blipFill>
        <p:spPr>
          <a:xfrm>
            <a:off x="-1" y="-39485"/>
            <a:ext cx="12192001" cy="6897485"/>
          </a:xfrm>
          <a:prstGeom prst="rect">
            <a:avLst/>
          </a:prstGeom>
        </p:spPr>
      </p:pic>
      <p:sp>
        <p:nvSpPr>
          <p:cNvPr id="28" name="Footer Placeholder 4">
            <a:extLst>
              <a:ext uri="{FF2B5EF4-FFF2-40B4-BE49-F238E27FC236}">
                <a16:creationId xmlns:a16="http://schemas.microsoft.com/office/drawing/2014/main" id="{6DA07D15-74DB-4990-8628-586BA9B0C5D2}"/>
              </a:ext>
            </a:extLst>
          </p:cNvPr>
          <p:cNvSpPr>
            <a:spLocks noGrp="1"/>
          </p:cNvSpPr>
          <p:nvPr>
            <p:ph type="ftr" sz="quarter" idx="3"/>
          </p:nvPr>
        </p:nvSpPr>
        <p:spPr>
          <a:xfrm>
            <a:off x="8199438" y="6356350"/>
            <a:ext cx="3385206" cy="365125"/>
          </a:xfrm>
          <a:prstGeom prst="rect">
            <a:avLst/>
          </a:prstGeom>
          <a:ln>
            <a:noFill/>
          </a:ln>
        </p:spPr>
        <p:txBody>
          <a:bodyPr vert="horz" lIns="0" tIns="45720" rIns="0" bIns="45720" rtlCol="0" anchor="ctr"/>
          <a:lstStyle>
            <a:lvl1pPr algn="r">
              <a:defRPr sz="1200">
                <a:solidFill>
                  <a:schemeClr val="tx2">
                    <a:lumMod val="20000"/>
                    <a:lumOff val="80000"/>
                  </a:schemeClr>
                </a:solidFill>
              </a:defRPr>
            </a:lvl1pPr>
          </a:lstStyle>
          <a:p>
            <a:r>
              <a:rPr lang="en-US"/>
              <a:t>Proprietary &amp; Confidential</a:t>
            </a:r>
          </a:p>
        </p:txBody>
      </p:sp>
      <p:sp>
        <p:nvSpPr>
          <p:cNvPr id="4" name="Slide Number Placeholder 1">
            <a:extLst>
              <a:ext uri="{FF2B5EF4-FFF2-40B4-BE49-F238E27FC236}">
                <a16:creationId xmlns:a16="http://schemas.microsoft.com/office/drawing/2014/main" id="{4D84F7F5-5C19-4C3B-A64A-85862A2DF3F7}"/>
              </a:ext>
            </a:extLst>
          </p:cNvPr>
          <p:cNvSpPr>
            <a:spLocks noGrp="1"/>
          </p:cNvSpPr>
          <p:nvPr>
            <p:ph type="sldNum" sz="quarter" idx="4"/>
          </p:nvPr>
        </p:nvSpPr>
        <p:spPr>
          <a:xfrm>
            <a:off x="11871960" y="273685"/>
            <a:ext cx="320040" cy="320040"/>
          </a:xfrm>
          <a:prstGeom prst="rect">
            <a:avLst/>
          </a:prstGeom>
          <a:solidFill>
            <a:schemeClr val="accent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58486839"/>
      </p:ext>
    </p:extLst>
  </p:cSld>
  <p:clrMap bg1="lt1" tx1="dk1" bg2="lt2" tx2="dk2" accent1="accent1" accent2="accent2" accent3="accent3" accent4="accent4" accent5="accent5" accent6="accent6" hlink="hlink" folHlink="folHlink"/>
  <p:sldLayoutIdLst>
    <p:sldLayoutId id="2147483716" r:id="rId1"/>
    <p:sldLayoutId id="2147483717"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3946">
          <p15:clr>
            <a:srgbClr val="F26B43"/>
          </p15:clr>
        </p15:guide>
        <p15:guide id="4" orient="horz" pos="37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95743-3888-4DF7-A704-35FFEA686EF9}"/>
              </a:ext>
            </a:extLst>
          </p:cNvPr>
          <p:cNvSpPr>
            <a:spLocks noGrp="1"/>
          </p:cNvSpPr>
          <p:nvPr>
            <p:ph type="title"/>
          </p:nvPr>
        </p:nvSpPr>
        <p:spPr>
          <a:xfrm>
            <a:off x="609601" y="2652071"/>
            <a:ext cx="5486400" cy="776929"/>
          </a:xfrm>
          <a:prstGeom prst="rect">
            <a:avLst/>
          </a:prstGeom>
        </p:spPr>
        <p:txBody>
          <a:bodyPr vert="horz" lIns="0" tIns="45720" rIns="91440" bIns="45720" rtlCol="0" anchor="ctr">
            <a:normAutofit/>
          </a:bodyPr>
          <a:lstStyle/>
          <a:p>
            <a:endParaRPr lang="en-US"/>
          </a:p>
        </p:txBody>
      </p:sp>
    </p:spTree>
    <p:extLst>
      <p:ext uri="{BB962C8B-B14F-4D97-AF65-F5344CB8AC3E}">
        <p14:creationId xmlns:p14="http://schemas.microsoft.com/office/powerpoint/2010/main" val="126988191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46">
          <p15:clr>
            <a:srgbClr val="F26B43"/>
          </p15:clr>
        </p15:guide>
        <p15:guide id="4" orient="horz" pos="374">
          <p15:clr>
            <a:srgbClr val="F26B43"/>
          </p15:clr>
        </p15:guide>
        <p15:guide id="5" pos="7296">
          <p15:clr>
            <a:srgbClr val="F26B43"/>
          </p15:clr>
        </p15:guide>
        <p15:guide id="6" pos="38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A4378E65-01C9-0C48-89B8-19A2C135C01D}"/>
              </a:ext>
            </a:extLst>
          </p:cNvPr>
          <p:cNvSpPr txBox="1">
            <a:spLocks/>
          </p:cNvSpPr>
          <p:nvPr userDrawn="1"/>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tx2"/>
                </a:solidFill>
              </a:rPr>
              <a:t>Proprietary &amp; Confidential</a:t>
            </a:r>
          </a:p>
        </p:txBody>
      </p:sp>
      <p:grpSp>
        <p:nvGrpSpPr>
          <p:cNvPr id="5" name="Group 4">
            <a:extLst>
              <a:ext uri="{FF2B5EF4-FFF2-40B4-BE49-F238E27FC236}">
                <a16:creationId xmlns:a16="http://schemas.microsoft.com/office/drawing/2014/main" id="{E436866A-B570-FE4D-B9CF-B18A3412B2BE}"/>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6" name="Freeform 5">
              <a:extLst>
                <a:ext uri="{FF2B5EF4-FFF2-40B4-BE49-F238E27FC236}">
                  <a16:creationId xmlns:a16="http://schemas.microsoft.com/office/drawing/2014/main" id="{92A7241E-4DE4-844F-8A17-929985FC069D}"/>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44A8986E-2CA6-2E46-9A3E-79358E2D46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C80DFADA-47B6-4445-AF85-F400AEAC749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1665E950-E295-3749-A855-8C23736FE8CA}"/>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14FB4227-ECAE-5544-BB4E-29CA52424D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BBEBE77-0B09-E645-A63B-0EB7D85378F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EA797EB2-67A7-5946-9014-ABE32EA9176D}"/>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59159E5D-6FBD-AD4B-B8BE-1F42F61DBEC6}"/>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973CA532-18A4-2440-BB08-8D48AC26FB8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698105F3-62B3-8E47-BA8E-C2CABD787A28}"/>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Slide Number Placeholder 3">
            <a:extLst>
              <a:ext uri="{FF2B5EF4-FFF2-40B4-BE49-F238E27FC236}">
                <a16:creationId xmlns:a16="http://schemas.microsoft.com/office/drawing/2014/main" id="{4CD21035-3DE9-F54F-B405-11D00BB58906}"/>
              </a:ext>
            </a:extLst>
          </p:cNvPr>
          <p:cNvSpPr txBox="1">
            <a:spLocks/>
          </p:cNvSpPr>
          <p:nvPr userDrawn="1"/>
        </p:nvSpPr>
        <p:spPr>
          <a:xfrm>
            <a:off x="11887070" y="273686"/>
            <a:ext cx="304930" cy="320039"/>
          </a:xfrm>
          <a:prstGeom prst="rect">
            <a:avLst/>
          </a:prstGeom>
          <a:solidFill>
            <a:schemeClr val="bg2"/>
          </a:solidFill>
        </p:spPr>
        <p:txBody>
          <a:bodyPr lIns="0" tIns="0" rIns="0" bIns="0" anchor="ctr" anchorCtr="1"/>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F1C375-6B2D-3C48-BECC-129245941B1A}"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024596216"/>
      </p:ext>
    </p:extLst>
  </p:cSld>
  <p:clrMap bg1="lt1" tx1="dk1" bg2="lt2" tx2="dk2" accent1="accent1" accent2="accent2" accent3="accent3" accent4="accent4" accent5="accent5" accent6="accent6" hlink="hlink" folHlink="folHlink"/>
  <p:sldLayoutIdLst>
    <p:sldLayoutId id="2147483782" r:id="rId1"/>
    <p:sldLayoutId id="214748378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5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5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0.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image" Target="../media/image39.tiff"/><Relationship Id="rId21" Type="http://schemas.openxmlformats.org/officeDocument/2006/relationships/image" Target="../media/image34.svg"/><Relationship Id="rId34" Type="http://schemas.openxmlformats.org/officeDocument/2006/relationships/image" Target="../media/image47.emf"/><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38.tiff"/><Relationship Id="rId33" Type="http://schemas.openxmlformats.org/officeDocument/2006/relationships/image" Target="../media/image46.emf"/><Relationship Id="rId38" Type="http://schemas.openxmlformats.org/officeDocument/2006/relationships/image" Target="../media/image51.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emf"/><Relationship Id="rId1" Type="http://schemas.openxmlformats.org/officeDocument/2006/relationships/slideLayout" Target="../slideLayouts/slideLayout43.xml"/><Relationship Id="rId6" Type="http://schemas.openxmlformats.org/officeDocument/2006/relationships/image" Target="../media/image19.png"/><Relationship Id="rId11" Type="http://schemas.openxmlformats.org/officeDocument/2006/relationships/image" Target="../media/image24.svg"/><Relationship Id="rId24" Type="http://schemas.openxmlformats.org/officeDocument/2006/relationships/image" Target="../media/image37.tiff"/><Relationship Id="rId32" Type="http://schemas.openxmlformats.org/officeDocument/2006/relationships/image" Target="../media/image45.emf"/><Relationship Id="rId37" Type="http://schemas.openxmlformats.org/officeDocument/2006/relationships/image" Target="../media/image50.emf"/><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image" Target="../media/image36.svg"/><Relationship Id="rId28" Type="http://schemas.openxmlformats.org/officeDocument/2006/relationships/image" Target="../media/image41.emf"/><Relationship Id="rId36" Type="http://schemas.openxmlformats.org/officeDocument/2006/relationships/image" Target="../media/image49.emf"/><Relationship Id="rId10" Type="http://schemas.openxmlformats.org/officeDocument/2006/relationships/image" Target="../media/image23.png"/><Relationship Id="rId19" Type="http://schemas.openxmlformats.org/officeDocument/2006/relationships/image" Target="../media/image32.svg"/><Relationship Id="rId31" Type="http://schemas.openxmlformats.org/officeDocument/2006/relationships/image" Target="../media/image44.emf"/><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tiff"/><Relationship Id="rId30" Type="http://schemas.openxmlformats.org/officeDocument/2006/relationships/image" Target="../media/image43.emf"/><Relationship Id="rId35" Type="http://schemas.openxmlformats.org/officeDocument/2006/relationships/image" Target="../media/image48.emf"/><Relationship Id="rId8" Type="http://schemas.openxmlformats.org/officeDocument/2006/relationships/image" Target="../media/image21.png"/><Relationship Id="rId3"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54F4-0529-47D2-B511-92B0707DB405}"/>
              </a:ext>
            </a:extLst>
          </p:cNvPr>
          <p:cNvSpPr>
            <a:spLocks noGrp="1"/>
          </p:cNvSpPr>
          <p:nvPr>
            <p:ph type="title"/>
          </p:nvPr>
        </p:nvSpPr>
        <p:spPr>
          <a:xfrm>
            <a:off x="525779" y="2411348"/>
            <a:ext cx="10934701" cy="2035303"/>
          </a:xfrm>
        </p:spPr>
        <p:txBody>
          <a:bodyPr>
            <a:normAutofit/>
          </a:bodyPr>
          <a:lstStyle/>
          <a:p>
            <a:r>
              <a:rPr lang="en-US" dirty="0">
                <a:latin typeface="Calibri Light" panose="020F0302020204030204" pitchFamily="34" charset="0"/>
                <a:cs typeface="Calibri Light" panose="020F0302020204030204" pitchFamily="34" charset="0"/>
              </a:rPr>
              <a:t>Using GraphQL over REST</a:t>
            </a:r>
            <a:br>
              <a:rPr lang="en-US" dirty="0">
                <a:latin typeface="Calibri Light" panose="020F0302020204030204" pitchFamily="34" charset="0"/>
                <a:cs typeface="Calibri Light" panose="020F0302020204030204" pitchFamily="34" charset="0"/>
              </a:rPr>
            </a:br>
            <a:r>
              <a:rPr lang="en-US" sz="2800" dirty="0">
                <a:latin typeface="Calibri Light" panose="020F0302020204030204" pitchFamily="34" charset="0"/>
                <a:cs typeface="Calibri Light" panose="020F0302020204030204" pitchFamily="34" charset="0"/>
              </a:rPr>
              <a:t>How to deliver the right APIs &amp; Experiences to Consumers</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020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A412B1-323A-4C04-9C1B-83818A588256}"/>
              </a:ext>
            </a:extLst>
          </p:cNvPr>
          <p:cNvSpPr>
            <a:spLocks noGrp="1"/>
          </p:cNvSpPr>
          <p:nvPr>
            <p:ph type="title"/>
          </p:nvPr>
        </p:nvSpPr>
        <p:spPr>
          <a:xfrm>
            <a:off x="611863" y="433705"/>
            <a:ext cx="3655337" cy="685131"/>
          </a:xfrm>
        </p:spPr>
        <p:txBody>
          <a:bodyPr/>
          <a:lstStyle/>
          <a:p>
            <a:r>
              <a:rPr lang="en-US" dirty="0">
                <a:latin typeface="Calibri Light" panose="020F0302020204030204" pitchFamily="34" charset="0"/>
                <a:cs typeface="Calibri Light" panose="020F0302020204030204" pitchFamily="34" charset="0"/>
              </a:rPr>
              <a:t>CRUD Actions</a:t>
            </a:r>
          </a:p>
        </p:txBody>
      </p:sp>
      <p:sp>
        <p:nvSpPr>
          <p:cNvPr id="5" name="Footer Placeholder 4">
            <a:extLst>
              <a:ext uri="{FF2B5EF4-FFF2-40B4-BE49-F238E27FC236}">
                <a16:creationId xmlns:a16="http://schemas.microsoft.com/office/drawing/2014/main" id="{FEBF4019-C36D-46B4-87EC-5A181EF7EF08}"/>
              </a:ext>
            </a:extLst>
          </p:cNvPr>
          <p:cNvSpPr>
            <a:spLocks noGrp="1"/>
          </p:cNvSpPr>
          <p:nvPr>
            <p:ph type="ftr" sz="quarter" idx="22"/>
          </p:nvPr>
        </p:nvSpPr>
        <p:spPr/>
        <p:txBody>
          <a:bodyPr/>
          <a:lstStyle/>
          <a:p>
            <a:r>
              <a:rPr lang="en-US"/>
              <a:t>Proprietary &amp; Confidential</a:t>
            </a:r>
          </a:p>
        </p:txBody>
      </p:sp>
      <p:sp>
        <p:nvSpPr>
          <p:cNvPr id="6" name="Slide Number Placeholder 5">
            <a:extLst>
              <a:ext uri="{FF2B5EF4-FFF2-40B4-BE49-F238E27FC236}">
                <a16:creationId xmlns:a16="http://schemas.microsoft.com/office/drawing/2014/main" id="{99601E37-5B2A-4E0C-9A00-063C4B6276EA}"/>
              </a:ext>
            </a:extLst>
          </p:cNvPr>
          <p:cNvSpPr>
            <a:spLocks noGrp="1"/>
          </p:cNvSpPr>
          <p:nvPr>
            <p:ph type="sldNum" sz="quarter" idx="4"/>
          </p:nvPr>
        </p:nvSpPr>
        <p:spPr/>
        <p:txBody>
          <a:bodyPr/>
          <a:lstStyle/>
          <a:p>
            <a:fld id="{36078788-290F-4E80-A7D4-D265A034B5BC}" type="slidenum">
              <a:rPr lang="en-US" smtClean="0"/>
              <a:pPr/>
              <a:t>10</a:t>
            </a:fld>
            <a:endParaRPr lang="en-US"/>
          </a:p>
        </p:txBody>
      </p:sp>
      <p:sp>
        <p:nvSpPr>
          <p:cNvPr id="7" name="TextBox 6">
            <a:extLst>
              <a:ext uri="{FF2B5EF4-FFF2-40B4-BE49-F238E27FC236}">
                <a16:creationId xmlns:a16="http://schemas.microsoft.com/office/drawing/2014/main" id="{6417C920-3104-4FE8-98F2-2076513F4ABE}"/>
              </a:ext>
            </a:extLst>
          </p:cNvPr>
          <p:cNvSpPr txBox="1"/>
          <p:nvPr/>
        </p:nvSpPr>
        <p:spPr>
          <a:xfrm>
            <a:off x="611863" y="3884964"/>
            <a:ext cx="113144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Common</a:t>
            </a:r>
          </a:p>
          <a:p>
            <a:r>
              <a:rPr lang="en-US" dirty="0">
                <a:cs typeface="Calibri"/>
              </a:rPr>
              <a:t>Both methodologies have best practices that are not always followed.</a:t>
            </a:r>
          </a:p>
          <a:p>
            <a:endParaRPr lang="en-US" dirty="0">
              <a:cs typeface="Calibri"/>
            </a:endParaRPr>
          </a:p>
          <a:p>
            <a:r>
              <a:rPr lang="en-US" dirty="0">
                <a:cs typeface="Calibri"/>
              </a:rPr>
              <a:t>For example, </a:t>
            </a:r>
          </a:p>
          <a:p>
            <a:pPr marL="285750" indent="-285750">
              <a:buFont typeface="Arial" panose="020B0604020202020204" pitchFamily="34" charset="0"/>
              <a:buChar char="•"/>
            </a:pPr>
            <a:r>
              <a:rPr lang="en-US" dirty="0">
                <a:cs typeface="Calibri"/>
              </a:rPr>
              <a:t>In REST some POST messages are used to updates or Get are used to add data to a DB </a:t>
            </a:r>
          </a:p>
          <a:p>
            <a:pPr marL="285750" indent="-285750">
              <a:buFont typeface="Arial" panose="020B0604020202020204" pitchFamily="34" charset="0"/>
              <a:buChar char="•"/>
            </a:pPr>
            <a:r>
              <a:rPr lang="en-US" dirty="0">
                <a:cs typeface="Calibri"/>
              </a:rPr>
              <a:t>GQL Queries can create/update or delete data if an </a:t>
            </a:r>
            <a:r>
              <a:rPr lang="en-US" dirty="0" err="1">
                <a:cs typeface="Calibri"/>
              </a:rPr>
              <a:t>inputType</a:t>
            </a:r>
            <a:r>
              <a:rPr lang="en-US" dirty="0">
                <a:cs typeface="Calibri"/>
              </a:rPr>
              <a:t> is used which is what a resolver would expand and execute....</a:t>
            </a:r>
          </a:p>
          <a:p>
            <a:pPr marL="285750" indent="-285750">
              <a:buFont typeface="Arial" panose="020B0604020202020204" pitchFamily="34" charset="0"/>
              <a:buChar char="•"/>
            </a:pPr>
            <a:r>
              <a:rPr lang="en-US" dirty="0">
                <a:cs typeface="Calibri"/>
              </a:rPr>
              <a:t>Wait what? </a:t>
            </a:r>
            <a:r>
              <a:rPr lang="en-US" dirty="0" err="1">
                <a:cs typeface="Calibri"/>
              </a:rPr>
              <a:t>InputType</a:t>
            </a:r>
            <a:r>
              <a:rPr lang="en-US" dirty="0">
                <a:cs typeface="Calibri"/>
              </a:rPr>
              <a:t>? Resolver? Then why do we need Query and mutations?</a:t>
            </a:r>
          </a:p>
        </p:txBody>
      </p:sp>
      <p:graphicFrame>
        <p:nvGraphicFramePr>
          <p:cNvPr id="9" name="Table 8">
            <a:extLst>
              <a:ext uri="{FF2B5EF4-FFF2-40B4-BE49-F238E27FC236}">
                <a16:creationId xmlns:a16="http://schemas.microsoft.com/office/drawing/2014/main" id="{0D51A8FD-59E1-4E30-B5D5-F74F050B8868}"/>
              </a:ext>
            </a:extLst>
          </p:cNvPr>
          <p:cNvGraphicFramePr>
            <a:graphicFrameLocks noGrp="1"/>
          </p:cNvGraphicFramePr>
          <p:nvPr>
            <p:extLst>
              <p:ext uri="{D42A27DB-BD31-4B8C-83A1-F6EECF244321}">
                <p14:modId xmlns:p14="http://schemas.microsoft.com/office/powerpoint/2010/main" val="3314294944"/>
              </p:ext>
            </p:extLst>
          </p:nvPr>
        </p:nvGraphicFramePr>
        <p:xfrm>
          <a:off x="2032000" y="157480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94133645"/>
                    </a:ext>
                  </a:extLst>
                </a:gridCol>
                <a:gridCol w="2709333">
                  <a:extLst>
                    <a:ext uri="{9D8B030D-6E8A-4147-A177-3AD203B41FA5}">
                      <a16:colId xmlns:a16="http://schemas.microsoft.com/office/drawing/2014/main" val="2184594782"/>
                    </a:ext>
                  </a:extLst>
                </a:gridCol>
                <a:gridCol w="2709333">
                  <a:extLst>
                    <a:ext uri="{9D8B030D-6E8A-4147-A177-3AD203B41FA5}">
                      <a16:colId xmlns:a16="http://schemas.microsoft.com/office/drawing/2014/main" val="1663030655"/>
                    </a:ext>
                  </a:extLst>
                </a:gridCol>
              </a:tblGrid>
              <a:tr h="370840">
                <a:tc>
                  <a:txBody>
                    <a:bodyPr/>
                    <a:lstStyle/>
                    <a:p>
                      <a:r>
                        <a:rPr lang="en-US" dirty="0"/>
                        <a:t>Action</a:t>
                      </a:r>
                    </a:p>
                  </a:txBody>
                  <a:tcPr/>
                </a:tc>
                <a:tc>
                  <a:txBody>
                    <a:bodyPr/>
                    <a:lstStyle/>
                    <a:p>
                      <a:r>
                        <a:rPr lang="en-US" dirty="0"/>
                        <a:t>REST</a:t>
                      </a:r>
                    </a:p>
                  </a:txBody>
                  <a:tcPr/>
                </a:tc>
                <a:tc>
                  <a:txBody>
                    <a:bodyPr/>
                    <a:lstStyle/>
                    <a:p>
                      <a:r>
                        <a:rPr lang="en-US" dirty="0"/>
                        <a:t>GraphQL</a:t>
                      </a:r>
                    </a:p>
                  </a:txBody>
                  <a:tcPr/>
                </a:tc>
                <a:extLst>
                  <a:ext uri="{0D108BD9-81ED-4DB2-BD59-A6C34878D82A}">
                    <a16:rowId xmlns:a16="http://schemas.microsoft.com/office/drawing/2014/main" val="3915302514"/>
                  </a:ext>
                </a:extLst>
              </a:tr>
              <a:tr h="370840">
                <a:tc>
                  <a:txBody>
                    <a:bodyPr/>
                    <a:lstStyle/>
                    <a:p>
                      <a:r>
                        <a:rPr lang="en-US" b="1" dirty="0"/>
                        <a:t>C</a:t>
                      </a:r>
                      <a:r>
                        <a:rPr lang="en-US" dirty="0"/>
                        <a:t>reate</a:t>
                      </a:r>
                    </a:p>
                  </a:txBody>
                  <a:tcPr/>
                </a:tc>
                <a:tc>
                  <a:txBody>
                    <a:bodyPr/>
                    <a:lstStyle/>
                    <a:p>
                      <a:r>
                        <a:rPr lang="en-US" dirty="0"/>
                        <a:t>POST</a:t>
                      </a:r>
                    </a:p>
                  </a:txBody>
                  <a:tcPr/>
                </a:tc>
                <a:tc>
                  <a:txBody>
                    <a:bodyPr/>
                    <a:lstStyle/>
                    <a:p>
                      <a:r>
                        <a:rPr lang="en-US" dirty="0"/>
                        <a:t>Mutation</a:t>
                      </a:r>
                    </a:p>
                  </a:txBody>
                  <a:tcPr/>
                </a:tc>
                <a:extLst>
                  <a:ext uri="{0D108BD9-81ED-4DB2-BD59-A6C34878D82A}">
                    <a16:rowId xmlns:a16="http://schemas.microsoft.com/office/drawing/2014/main" val="2027537595"/>
                  </a:ext>
                </a:extLst>
              </a:tr>
              <a:tr h="370840">
                <a:tc>
                  <a:txBody>
                    <a:bodyPr/>
                    <a:lstStyle/>
                    <a:p>
                      <a:r>
                        <a:rPr lang="en-US" b="1" dirty="0"/>
                        <a:t>R</a:t>
                      </a:r>
                      <a:r>
                        <a:rPr lang="en-US" dirty="0"/>
                        <a:t>ead</a:t>
                      </a:r>
                    </a:p>
                  </a:txBody>
                  <a:tcPr/>
                </a:tc>
                <a:tc>
                  <a:txBody>
                    <a:bodyPr/>
                    <a:lstStyle/>
                    <a:p>
                      <a:r>
                        <a:rPr lang="en-US" dirty="0"/>
                        <a:t>GET</a:t>
                      </a:r>
                    </a:p>
                  </a:txBody>
                  <a:tcPr/>
                </a:tc>
                <a:tc>
                  <a:txBody>
                    <a:bodyPr/>
                    <a:lstStyle/>
                    <a:p>
                      <a:r>
                        <a:rPr lang="en-US" dirty="0"/>
                        <a:t>Query</a:t>
                      </a:r>
                    </a:p>
                  </a:txBody>
                  <a:tcPr/>
                </a:tc>
                <a:extLst>
                  <a:ext uri="{0D108BD9-81ED-4DB2-BD59-A6C34878D82A}">
                    <a16:rowId xmlns:a16="http://schemas.microsoft.com/office/drawing/2014/main" val="1939962121"/>
                  </a:ext>
                </a:extLst>
              </a:tr>
              <a:tr h="370840">
                <a:tc>
                  <a:txBody>
                    <a:bodyPr/>
                    <a:lstStyle/>
                    <a:p>
                      <a:r>
                        <a:rPr lang="en-US" b="1" dirty="0"/>
                        <a:t>U</a:t>
                      </a:r>
                      <a:r>
                        <a:rPr lang="en-US" dirty="0"/>
                        <a:t>pdate</a:t>
                      </a:r>
                    </a:p>
                  </a:txBody>
                  <a:tcPr/>
                </a:tc>
                <a:tc>
                  <a:txBody>
                    <a:bodyPr/>
                    <a:lstStyle/>
                    <a:p>
                      <a:r>
                        <a:rPr lang="en-US" dirty="0"/>
                        <a:t>PUT / PATCH</a:t>
                      </a:r>
                    </a:p>
                  </a:txBody>
                  <a:tcPr/>
                </a:tc>
                <a:tc>
                  <a:txBody>
                    <a:bodyPr/>
                    <a:lstStyle/>
                    <a:p>
                      <a:r>
                        <a:rPr lang="en-US" dirty="0"/>
                        <a:t>Mutation</a:t>
                      </a:r>
                    </a:p>
                  </a:txBody>
                  <a:tcPr/>
                </a:tc>
                <a:extLst>
                  <a:ext uri="{0D108BD9-81ED-4DB2-BD59-A6C34878D82A}">
                    <a16:rowId xmlns:a16="http://schemas.microsoft.com/office/drawing/2014/main" val="2986787428"/>
                  </a:ext>
                </a:extLst>
              </a:tr>
              <a:tr h="370840">
                <a:tc>
                  <a:txBody>
                    <a:bodyPr/>
                    <a:lstStyle/>
                    <a:p>
                      <a:r>
                        <a:rPr lang="en-US" b="1" dirty="0"/>
                        <a:t>D</a:t>
                      </a:r>
                      <a:r>
                        <a:rPr lang="en-US" dirty="0"/>
                        <a:t>elete</a:t>
                      </a:r>
                    </a:p>
                  </a:txBody>
                  <a:tcPr/>
                </a:tc>
                <a:tc>
                  <a:txBody>
                    <a:bodyPr/>
                    <a:lstStyle/>
                    <a:p>
                      <a:r>
                        <a:rPr lang="en-US" dirty="0"/>
                        <a:t>DELETE</a:t>
                      </a:r>
                    </a:p>
                  </a:txBody>
                  <a:tcPr/>
                </a:tc>
                <a:tc>
                  <a:txBody>
                    <a:bodyPr/>
                    <a:lstStyle/>
                    <a:p>
                      <a:r>
                        <a:rPr lang="en-US" dirty="0"/>
                        <a:t>Mutation</a:t>
                      </a:r>
                    </a:p>
                  </a:txBody>
                  <a:tcPr/>
                </a:tc>
                <a:extLst>
                  <a:ext uri="{0D108BD9-81ED-4DB2-BD59-A6C34878D82A}">
                    <a16:rowId xmlns:a16="http://schemas.microsoft.com/office/drawing/2014/main" val="2622928784"/>
                  </a:ext>
                </a:extLst>
              </a:tr>
            </a:tbl>
          </a:graphicData>
        </a:graphic>
      </p:graphicFrame>
    </p:spTree>
    <p:extLst>
      <p:ext uri="{BB962C8B-B14F-4D97-AF65-F5344CB8AC3E}">
        <p14:creationId xmlns:p14="http://schemas.microsoft.com/office/powerpoint/2010/main" val="160450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444231"/>
            <a:ext cx="8857582" cy="685131"/>
          </a:xfrm>
        </p:spPr>
        <p:txBody>
          <a:bodyPr/>
          <a:lstStyle/>
          <a:p>
            <a:r>
              <a:rPr lang="en-US" sz="3200" dirty="0">
                <a:latin typeface="Calibri Light" panose="020F0302020204030204" pitchFamily="34" charset="0"/>
                <a:cs typeface="Calibri Light" panose="020F0302020204030204" pitchFamily="34" charset="0"/>
              </a:rPr>
              <a:t>Glossary</a:t>
            </a: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409973E2-D37E-4080-B76F-6F00D86423F1}"/>
              </a:ext>
            </a:extLst>
          </p:cNvPr>
          <p:cNvGrpSpPr/>
          <p:nvPr/>
        </p:nvGrpSpPr>
        <p:grpSpPr>
          <a:xfrm>
            <a:off x="611863" y="1987578"/>
            <a:ext cx="9055376" cy="755621"/>
            <a:chOff x="611863" y="2393695"/>
            <a:chExt cx="9055376" cy="755621"/>
          </a:xfrm>
        </p:grpSpPr>
        <p:sp>
          <p:nvSpPr>
            <p:cNvPr id="40" name="TextBox 39">
              <a:extLst>
                <a:ext uri="{FF2B5EF4-FFF2-40B4-BE49-F238E27FC236}">
                  <a16:creationId xmlns:a16="http://schemas.microsoft.com/office/drawing/2014/main" id="{3210BF1E-0D0F-FC49-B75D-6A3B0FFD0262}"/>
                </a:ext>
              </a:extLst>
            </p:cNvPr>
            <p:cNvSpPr txBox="1"/>
            <p:nvPr/>
          </p:nvSpPr>
          <p:spPr>
            <a:xfrm>
              <a:off x="611863" y="2393695"/>
              <a:ext cx="4495814" cy="400110"/>
            </a:xfrm>
            <a:prstGeom prst="rect">
              <a:avLst/>
            </a:prstGeom>
            <a:noFill/>
          </p:spPr>
          <p:txBody>
            <a:bodyPr wrap="square" rtlCol="0">
              <a:spAutoFit/>
            </a:bodyPr>
            <a:lstStyle/>
            <a:p>
              <a:pPr lvl="0"/>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Mutation</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1" name="TextBox 40">
              <a:extLst>
                <a:ext uri="{FF2B5EF4-FFF2-40B4-BE49-F238E27FC236}">
                  <a16:creationId xmlns:a16="http://schemas.microsoft.com/office/drawing/2014/main" id="{D0702B9D-A9A9-8E42-87D7-55333CBDAB90}"/>
                </a:ext>
              </a:extLst>
            </p:cNvPr>
            <p:cNvSpPr txBox="1"/>
            <p:nvPr/>
          </p:nvSpPr>
          <p:spPr>
            <a:xfrm>
              <a:off x="789656" y="2779984"/>
              <a:ext cx="8877583" cy="369332"/>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Update, Delete or Create data</a:t>
              </a:r>
            </a:p>
          </p:txBody>
        </p:sp>
      </p:grpSp>
      <p:grpSp>
        <p:nvGrpSpPr>
          <p:cNvPr id="7" name="Group 6">
            <a:extLst>
              <a:ext uri="{FF2B5EF4-FFF2-40B4-BE49-F238E27FC236}">
                <a16:creationId xmlns:a16="http://schemas.microsoft.com/office/drawing/2014/main" id="{724E40AC-667F-430B-BBD2-0231AA4ADB3A}"/>
              </a:ext>
            </a:extLst>
          </p:cNvPr>
          <p:cNvGrpSpPr/>
          <p:nvPr/>
        </p:nvGrpSpPr>
        <p:grpSpPr>
          <a:xfrm>
            <a:off x="614743" y="2872865"/>
            <a:ext cx="9089833" cy="1032620"/>
            <a:chOff x="614743" y="3703314"/>
            <a:chExt cx="9089833" cy="1032620"/>
          </a:xfrm>
        </p:grpSpPr>
        <p:sp>
          <p:nvSpPr>
            <p:cNvPr id="42" name="TextBox 41">
              <a:extLst>
                <a:ext uri="{FF2B5EF4-FFF2-40B4-BE49-F238E27FC236}">
                  <a16:creationId xmlns:a16="http://schemas.microsoft.com/office/drawing/2014/main" id="{9EBDF791-E9A7-8A42-8199-031E0C2281ED}"/>
                </a:ext>
              </a:extLst>
            </p:cNvPr>
            <p:cNvSpPr txBox="1"/>
            <p:nvPr/>
          </p:nvSpPr>
          <p:spPr>
            <a:xfrm>
              <a:off x="614743" y="3703314"/>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Scalar Types</a:t>
              </a:r>
            </a:p>
          </p:txBody>
        </p:sp>
        <p:sp>
          <p:nvSpPr>
            <p:cNvPr id="43" name="TextBox 42">
              <a:extLst>
                <a:ext uri="{FF2B5EF4-FFF2-40B4-BE49-F238E27FC236}">
                  <a16:creationId xmlns:a16="http://schemas.microsoft.com/office/drawing/2014/main" id="{92DBAA58-2D27-3345-9EA4-109CC952D05D}"/>
                </a:ext>
              </a:extLst>
            </p:cNvPr>
            <p:cNvSpPr txBox="1"/>
            <p:nvPr/>
          </p:nvSpPr>
          <p:spPr>
            <a:xfrm>
              <a:off x="792536" y="4089603"/>
              <a:ext cx="8912040" cy="646331"/>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Similar to primitive types in your favorite programming language. They always resolve to concrete data.</a:t>
              </a:r>
            </a:p>
          </p:txBody>
        </p:sp>
      </p:grpSp>
      <p:grpSp>
        <p:nvGrpSpPr>
          <p:cNvPr id="2" name="Group 1">
            <a:extLst>
              <a:ext uri="{FF2B5EF4-FFF2-40B4-BE49-F238E27FC236}">
                <a16:creationId xmlns:a16="http://schemas.microsoft.com/office/drawing/2014/main" id="{6DF778C5-C959-4DA6-96D0-CF401EB9FAD1}"/>
              </a:ext>
            </a:extLst>
          </p:cNvPr>
          <p:cNvGrpSpPr/>
          <p:nvPr/>
        </p:nvGrpSpPr>
        <p:grpSpPr>
          <a:xfrm>
            <a:off x="611862" y="1129362"/>
            <a:ext cx="9055378" cy="728550"/>
            <a:chOff x="611862" y="1278856"/>
            <a:chExt cx="9055378" cy="728550"/>
          </a:xfrm>
        </p:grpSpPr>
        <p:sp>
          <p:nvSpPr>
            <p:cNvPr id="46" name="TextBox 45">
              <a:extLst>
                <a:ext uri="{FF2B5EF4-FFF2-40B4-BE49-F238E27FC236}">
                  <a16:creationId xmlns:a16="http://schemas.microsoft.com/office/drawing/2014/main" id="{CFE2267C-E619-5D49-B698-74871DFAF546}"/>
                </a:ext>
              </a:extLst>
            </p:cNvPr>
            <p:cNvSpPr txBox="1"/>
            <p:nvPr/>
          </p:nvSpPr>
          <p:spPr>
            <a:xfrm>
              <a:off x="611862" y="1278856"/>
              <a:ext cx="54841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Query</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a:t>
              </a:r>
            </a:p>
          </p:txBody>
        </p:sp>
        <p:sp>
          <p:nvSpPr>
            <p:cNvPr id="47" name="TextBox 46">
              <a:extLst>
                <a:ext uri="{FF2B5EF4-FFF2-40B4-BE49-F238E27FC236}">
                  <a16:creationId xmlns:a16="http://schemas.microsoft.com/office/drawing/2014/main" id="{AA5F6444-59DB-924F-ABAB-141D6F410438}"/>
                </a:ext>
              </a:extLst>
            </p:cNvPr>
            <p:cNvSpPr txBox="1"/>
            <p:nvPr/>
          </p:nvSpPr>
          <p:spPr>
            <a:xfrm>
              <a:off x="809658" y="1638074"/>
              <a:ext cx="8857582" cy="369332"/>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Query server to get the data that is needed</a:t>
              </a:r>
            </a:p>
          </p:txBody>
        </p:sp>
      </p:gr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11" name="Rectangle 10">
            <a:extLst>
              <a:ext uri="{FF2B5EF4-FFF2-40B4-BE49-F238E27FC236}">
                <a16:creationId xmlns:a16="http://schemas.microsoft.com/office/drawing/2014/main" id="{08027FB7-1202-44A9-930A-6200B48F95AD}"/>
              </a:ext>
            </a:extLst>
          </p:cNvPr>
          <p:cNvSpPr/>
          <p:nvPr/>
        </p:nvSpPr>
        <p:spPr>
          <a:xfrm>
            <a:off x="9895840" y="0"/>
            <a:ext cx="229616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724D9B48-BC8F-4186-852B-813A7B857651}"/>
              </a:ext>
            </a:extLst>
          </p:cNvPr>
          <p:cNvGrpSpPr/>
          <p:nvPr/>
        </p:nvGrpSpPr>
        <p:grpSpPr>
          <a:xfrm>
            <a:off x="577405" y="4035151"/>
            <a:ext cx="9089834" cy="755621"/>
            <a:chOff x="577405" y="5061279"/>
            <a:chExt cx="9089834" cy="755621"/>
          </a:xfrm>
        </p:grpSpPr>
        <p:sp>
          <p:nvSpPr>
            <p:cNvPr id="12" name="TextBox 11">
              <a:extLst>
                <a:ext uri="{FF2B5EF4-FFF2-40B4-BE49-F238E27FC236}">
                  <a16:creationId xmlns:a16="http://schemas.microsoft.com/office/drawing/2014/main" id="{49FE02E6-0202-4828-8C05-E8725660A232}"/>
                </a:ext>
              </a:extLst>
            </p:cNvPr>
            <p:cNvSpPr txBox="1"/>
            <p:nvPr/>
          </p:nvSpPr>
          <p:spPr>
            <a:xfrm>
              <a:off x="577405" y="5061279"/>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Input Types</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13" name="TextBox 12">
              <a:extLst>
                <a:ext uri="{FF2B5EF4-FFF2-40B4-BE49-F238E27FC236}">
                  <a16:creationId xmlns:a16="http://schemas.microsoft.com/office/drawing/2014/main" id="{0E876B66-1CB5-46DA-B67B-C59E5288E9BB}"/>
                </a:ext>
              </a:extLst>
            </p:cNvPr>
            <p:cNvSpPr txBox="1"/>
            <p:nvPr/>
          </p:nvSpPr>
          <p:spPr>
            <a:xfrm>
              <a:off x="755199" y="5447568"/>
              <a:ext cx="8912040" cy="369332"/>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Special object types that allow you to pass objects as arguments to queries and mutations</a:t>
              </a:r>
            </a:p>
          </p:txBody>
        </p:sp>
      </p:grpSp>
      <p:grpSp>
        <p:nvGrpSpPr>
          <p:cNvPr id="27" name="Group 26">
            <a:extLst>
              <a:ext uri="{FF2B5EF4-FFF2-40B4-BE49-F238E27FC236}">
                <a16:creationId xmlns:a16="http://schemas.microsoft.com/office/drawing/2014/main" id="{56AC910F-9237-4F14-BF77-694F49D4140C}"/>
              </a:ext>
            </a:extLst>
          </p:cNvPr>
          <p:cNvGrpSpPr/>
          <p:nvPr/>
        </p:nvGrpSpPr>
        <p:grpSpPr>
          <a:xfrm>
            <a:off x="10448005" y="2833086"/>
            <a:ext cx="1191828" cy="1191828"/>
            <a:chOff x="10798969" y="3184071"/>
            <a:chExt cx="652665" cy="652665"/>
          </a:xfrm>
        </p:grpSpPr>
        <p:sp>
          <p:nvSpPr>
            <p:cNvPr id="31" name="Oval 30">
              <a:extLst>
                <a:ext uri="{FF2B5EF4-FFF2-40B4-BE49-F238E27FC236}">
                  <a16:creationId xmlns:a16="http://schemas.microsoft.com/office/drawing/2014/main" id="{2337F253-56F7-4F97-B851-92F64C0262B8}"/>
                </a:ext>
              </a:extLst>
            </p:cNvPr>
            <p:cNvSpPr/>
            <p:nvPr/>
          </p:nvSpPr>
          <p:spPr>
            <a:xfrm>
              <a:off x="10798969" y="3184071"/>
              <a:ext cx="652665" cy="652665"/>
            </a:xfrm>
            <a:prstGeom prst="ellipse">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graphql logo png">
              <a:extLst>
                <a:ext uri="{FF2B5EF4-FFF2-40B4-BE49-F238E27FC236}">
                  <a16:creationId xmlns:a16="http://schemas.microsoft.com/office/drawing/2014/main" id="{57DBFF78-B5F3-4049-9EC9-A62627A7E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75" t="12090" r="52021" b="12014"/>
            <a:stretch/>
          </p:blipFill>
          <p:spPr bwMode="auto">
            <a:xfrm>
              <a:off x="10848258" y="3222828"/>
              <a:ext cx="554086" cy="5859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25896D13-93A0-44E6-8CD2-56FF2227C73D}"/>
              </a:ext>
            </a:extLst>
          </p:cNvPr>
          <p:cNvGrpSpPr/>
          <p:nvPr/>
        </p:nvGrpSpPr>
        <p:grpSpPr>
          <a:xfrm>
            <a:off x="577405" y="4920436"/>
            <a:ext cx="9089834" cy="1032620"/>
            <a:chOff x="577405" y="5061279"/>
            <a:chExt cx="9089834" cy="1032620"/>
          </a:xfrm>
        </p:grpSpPr>
        <p:sp>
          <p:nvSpPr>
            <p:cNvPr id="34" name="TextBox 33">
              <a:extLst>
                <a:ext uri="{FF2B5EF4-FFF2-40B4-BE49-F238E27FC236}">
                  <a16:creationId xmlns:a16="http://schemas.microsoft.com/office/drawing/2014/main" id="{8E8C89B6-B89B-4FB4-BF0B-72E5AD91F54A}"/>
                </a:ext>
              </a:extLst>
            </p:cNvPr>
            <p:cNvSpPr txBox="1"/>
            <p:nvPr/>
          </p:nvSpPr>
          <p:spPr>
            <a:xfrm>
              <a:off x="577405" y="5061279"/>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Resolver</a:t>
              </a:r>
            </a:p>
          </p:txBody>
        </p:sp>
        <p:sp>
          <p:nvSpPr>
            <p:cNvPr id="35" name="TextBox 34">
              <a:extLst>
                <a:ext uri="{FF2B5EF4-FFF2-40B4-BE49-F238E27FC236}">
                  <a16:creationId xmlns:a16="http://schemas.microsoft.com/office/drawing/2014/main" id="{61ADEA64-13F7-4310-AA23-3F64C1AB35F2}"/>
                </a:ext>
              </a:extLst>
            </p:cNvPr>
            <p:cNvSpPr txBox="1"/>
            <p:nvPr/>
          </p:nvSpPr>
          <p:spPr>
            <a:xfrm>
              <a:off x="755199" y="5447568"/>
              <a:ext cx="8912040" cy="646331"/>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Functions that are used to fetch/update data from the server and ties back directly to the schema and what was requested in a query/ mutation</a:t>
              </a:r>
            </a:p>
          </p:txBody>
        </p:sp>
      </p:grpSp>
    </p:spTree>
    <p:extLst>
      <p:ext uri="{BB962C8B-B14F-4D97-AF65-F5344CB8AC3E}">
        <p14:creationId xmlns:p14="http://schemas.microsoft.com/office/powerpoint/2010/main" val="270523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391854-BDC7-3E40-AD69-24435C836058}"/>
              </a:ext>
            </a:extLst>
          </p:cNvPr>
          <p:cNvSpPr>
            <a:spLocks noGrp="1"/>
          </p:cNvSpPr>
          <p:nvPr>
            <p:ph type="ftr" sz="quarter" idx="10"/>
          </p:nvPr>
        </p:nvSpPr>
        <p:spPr/>
        <p:txBody>
          <a:bodyPr/>
          <a:lstStyle/>
          <a:p>
            <a:r>
              <a:rPr lang="en-US"/>
              <a:t>Proprietary &amp; Confidential</a:t>
            </a:r>
          </a:p>
        </p:txBody>
      </p:sp>
      <p:sp>
        <p:nvSpPr>
          <p:cNvPr id="3" name="Title 2">
            <a:extLst>
              <a:ext uri="{FF2B5EF4-FFF2-40B4-BE49-F238E27FC236}">
                <a16:creationId xmlns:a16="http://schemas.microsoft.com/office/drawing/2014/main" id="{79EA63F5-BED5-BC4A-9811-2B3815613CBE}"/>
              </a:ext>
            </a:extLst>
          </p:cNvPr>
          <p:cNvSpPr>
            <a:spLocks noGrp="1"/>
          </p:cNvSpPr>
          <p:nvPr>
            <p:ph type="title"/>
          </p:nvPr>
        </p:nvSpPr>
        <p:spPr>
          <a:xfrm>
            <a:off x="611863" y="433705"/>
            <a:ext cx="7680960" cy="685131"/>
          </a:xfrm>
        </p:spPr>
        <p:txBody>
          <a:bodyPr/>
          <a:lstStyle/>
          <a:p>
            <a:r>
              <a:rPr lang="en-US" dirty="0">
                <a:latin typeface="Calibri Light" panose="020F0302020204030204" pitchFamily="34" charset="0"/>
                <a:cs typeface="Calibri Light" panose="020F0302020204030204" pitchFamily="34" charset="0"/>
              </a:rPr>
              <a:t>Built In Documentation</a:t>
            </a:r>
          </a:p>
        </p:txBody>
      </p:sp>
      <p:sp>
        <p:nvSpPr>
          <p:cNvPr id="5" name="Slide Number Placeholder 4">
            <a:extLst>
              <a:ext uri="{FF2B5EF4-FFF2-40B4-BE49-F238E27FC236}">
                <a16:creationId xmlns:a16="http://schemas.microsoft.com/office/drawing/2014/main" id="{B4EA560F-EDB1-7145-8ACB-CB6A7EF80A1C}"/>
              </a:ext>
            </a:extLst>
          </p:cNvPr>
          <p:cNvSpPr>
            <a:spLocks noGrp="1"/>
          </p:cNvSpPr>
          <p:nvPr>
            <p:ph type="sldNum" sz="quarter" idx="4"/>
          </p:nvPr>
        </p:nvSpPr>
        <p:spPr/>
        <p:txBody>
          <a:bodyPr/>
          <a:lstStyle/>
          <a:p>
            <a:fld id="{36078788-290F-4E80-A7D4-D265A034B5BC}" type="slidenum">
              <a:rPr lang="en-US" smtClean="0"/>
              <a:pPr/>
              <a:t>12</a:t>
            </a:fld>
            <a:endParaRPr lang="en-US"/>
          </a:p>
        </p:txBody>
      </p:sp>
      <p:grpSp>
        <p:nvGrpSpPr>
          <p:cNvPr id="17" name="Group 16">
            <a:extLst>
              <a:ext uri="{FF2B5EF4-FFF2-40B4-BE49-F238E27FC236}">
                <a16:creationId xmlns:a16="http://schemas.microsoft.com/office/drawing/2014/main" id="{445F080B-C284-4F56-9AC5-73BC707B66D7}"/>
              </a:ext>
            </a:extLst>
          </p:cNvPr>
          <p:cNvGrpSpPr/>
          <p:nvPr/>
        </p:nvGrpSpPr>
        <p:grpSpPr>
          <a:xfrm>
            <a:off x="6773556" y="1231344"/>
            <a:ext cx="4523247" cy="5162698"/>
            <a:chOff x="6358755" y="1660571"/>
            <a:chExt cx="4523247" cy="5162698"/>
          </a:xfrm>
        </p:grpSpPr>
        <p:sp>
          <p:nvSpPr>
            <p:cNvPr id="4" name="TextBox 3">
              <a:extLst>
                <a:ext uri="{FF2B5EF4-FFF2-40B4-BE49-F238E27FC236}">
                  <a16:creationId xmlns:a16="http://schemas.microsoft.com/office/drawing/2014/main" id="{3136C09D-B266-47D1-9674-1AF4CCBC4AEC}"/>
                </a:ext>
              </a:extLst>
            </p:cNvPr>
            <p:cNvSpPr txBox="1"/>
            <p:nvPr/>
          </p:nvSpPr>
          <p:spPr>
            <a:xfrm>
              <a:off x="7643771" y="1660571"/>
              <a:ext cx="1911927" cy="369332"/>
            </a:xfrm>
            <a:prstGeom prst="rect">
              <a:avLst/>
            </a:prstGeom>
            <a:noFill/>
          </p:spPr>
          <p:txBody>
            <a:bodyPr wrap="square" rtlCol="0">
              <a:spAutoFit/>
            </a:bodyPr>
            <a:lstStyle/>
            <a:p>
              <a:pPr algn="ctr"/>
              <a:r>
                <a:rPr lang="en-US" dirty="0"/>
                <a:t>GraphQL</a:t>
              </a:r>
            </a:p>
          </p:txBody>
        </p:sp>
        <p:pic>
          <p:nvPicPr>
            <p:cNvPr id="9" name="Picture 8">
              <a:extLst>
                <a:ext uri="{FF2B5EF4-FFF2-40B4-BE49-F238E27FC236}">
                  <a16:creationId xmlns:a16="http://schemas.microsoft.com/office/drawing/2014/main" id="{0563BE24-6056-479F-874C-4E4DC13E0BB7}"/>
                </a:ext>
              </a:extLst>
            </p:cNvPr>
            <p:cNvPicPr>
              <a:picLocks noChangeAspect="1"/>
            </p:cNvPicPr>
            <p:nvPr/>
          </p:nvPicPr>
          <p:blipFill>
            <a:blip r:embed="rId3"/>
            <a:stretch>
              <a:fillRect/>
            </a:stretch>
          </p:blipFill>
          <p:spPr>
            <a:xfrm>
              <a:off x="6358755" y="2029903"/>
              <a:ext cx="1507749" cy="4618074"/>
            </a:xfrm>
            <a:prstGeom prst="rect">
              <a:avLst/>
            </a:prstGeom>
          </p:spPr>
        </p:pic>
        <p:pic>
          <p:nvPicPr>
            <p:cNvPr id="10" name="Picture 9">
              <a:extLst>
                <a:ext uri="{FF2B5EF4-FFF2-40B4-BE49-F238E27FC236}">
                  <a16:creationId xmlns:a16="http://schemas.microsoft.com/office/drawing/2014/main" id="{532C40FF-0924-464E-8D16-D9FDF5862C79}"/>
                </a:ext>
              </a:extLst>
            </p:cNvPr>
            <p:cNvPicPr>
              <a:picLocks noChangeAspect="1"/>
            </p:cNvPicPr>
            <p:nvPr/>
          </p:nvPicPr>
          <p:blipFill>
            <a:blip r:embed="rId4"/>
            <a:stretch>
              <a:fillRect/>
            </a:stretch>
          </p:blipFill>
          <p:spPr>
            <a:xfrm>
              <a:off x="7866504" y="2029903"/>
              <a:ext cx="1507749" cy="4793366"/>
            </a:xfrm>
            <a:prstGeom prst="rect">
              <a:avLst/>
            </a:prstGeom>
          </p:spPr>
        </p:pic>
        <p:pic>
          <p:nvPicPr>
            <p:cNvPr id="12" name="Picture 11">
              <a:extLst>
                <a:ext uri="{FF2B5EF4-FFF2-40B4-BE49-F238E27FC236}">
                  <a16:creationId xmlns:a16="http://schemas.microsoft.com/office/drawing/2014/main" id="{78935550-2B95-49E2-99F7-3AA9E768E597}"/>
                </a:ext>
              </a:extLst>
            </p:cNvPr>
            <p:cNvPicPr>
              <a:picLocks noChangeAspect="1"/>
            </p:cNvPicPr>
            <p:nvPr/>
          </p:nvPicPr>
          <p:blipFill>
            <a:blip r:embed="rId5"/>
            <a:stretch>
              <a:fillRect/>
            </a:stretch>
          </p:blipFill>
          <p:spPr>
            <a:xfrm>
              <a:off x="9374253" y="2062946"/>
              <a:ext cx="1507749" cy="4107316"/>
            </a:xfrm>
            <a:prstGeom prst="rect">
              <a:avLst/>
            </a:prstGeom>
          </p:spPr>
        </p:pic>
      </p:grpSp>
      <p:grpSp>
        <p:nvGrpSpPr>
          <p:cNvPr id="19" name="Group 18">
            <a:extLst>
              <a:ext uri="{FF2B5EF4-FFF2-40B4-BE49-F238E27FC236}">
                <a16:creationId xmlns:a16="http://schemas.microsoft.com/office/drawing/2014/main" id="{E83A232D-A803-41EE-98E4-20E99445D58C}"/>
              </a:ext>
            </a:extLst>
          </p:cNvPr>
          <p:cNvGrpSpPr/>
          <p:nvPr/>
        </p:nvGrpSpPr>
        <p:grpSpPr>
          <a:xfrm>
            <a:off x="644870" y="1231344"/>
            <a:ext cx="5905953" cy="3460728"/>
            <a:chOff x="230069" y="1231344"/>
            <a:chExt cx="5905953" cy="3460728"/>
          </a:xfrm>
        </p:grpSpPr>
        <p:sp>
          <p:nvSpPr>
            <p:cNvPr id="7" name="TextBox 6">
              <a:extLst>
                <a:ext uri="{FF2B5EF4-FFF2-40B4-BE49-F238E27FC236}">
                  <a16:creationId xmlns:a16="http://schemas.microsoft.com/office/drawing/2014/main" id="{2B3F24C1-6E92-430E-8FFA-51D67D6676EA}"/>
                </a:ext>
              </a:extLst>
            </p:cNvPr>
            <p:cNvSpPr txBox="1"/>
            <p:nvPr/>
          </p:nvSpPr>
          <p:spPr>
            <a:xfrm>
              <a:off x="2227081" y="1231344"/>
              <a:ext cx="1911927" cy="369332"/>
            </a:xfrm>
            <a:prstGeom prst="rect">
              <a:avLst/>
            </a:prstGeom>
            <a:noFill/>
          </p:spPr>
          <p:txBody>
            <a:bodyPr wrap="square" rtlCol="0">
              <a:spAutoFit/>
            </a:bodyPr>
            <a:lstStyle/>
            <a:p>
              <a:pPr algn="ctr"/>
              <a:r>
                <a:rPr lang="en-US" dirty="0"/>
                <a:t>REST (OpenAPI)</a:t>
              </a:r>
            </a:p>
          </p:txBody>
        </p:sp>
        <p:pic>
          <p:nvPicPr>
            <p:cNvPr id="18" name="Picture 17">
              <a:extLst>
                <a:ext uri="{FF2B5EF4-FFF2-40B4-BE49-F238E27FC236}">
                  <a16:creationId xmlns:a16="http://schemas.microsoft.com/office/drawing/2014/main" id="{5137CAC6-0BC9-44CA-9A7C-CAE5A987B725}"/>
                </a:ext>
              </a:extLst>
            </p:cNvPr>
            <p:cNvPicPr>
              <a:picLocks noChangeAspect="1"/>
            </p:cNvPicPr>
            <p:nvPr/>
          </p:nvPicPr>
          <p:blipFill>
            <a:blip r:embed="rId6"/>
            <a:stretch>
              <a:fillRect/>
            </a:stretch>
          </p:blipFill>
          <p:spPr>
            <a:xfrm>
              <a:off x="230069" y="1600675"/>
              <a:ext cx="5905953" cy="3091397"/>
            </a:xfrm>
            <a:prstGeom prst="rect">
              <a:avLst/>
            </a:prstGeom>
          </p:spPr>
        </p:pic>
      </p:grpSp>
    </p:spTree>
    <p:extLst>
      <p:ext uri="{BB962C8B-B14F-4D97-AF65-F5344CB8AC3E}">
        <p14:creationId xmlns:p14="http://schemas.microsoft.com/office/powerpoint/2010/main" val="238771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8680E4-806F-6043-B589-0C82DCAF6A1F}"/>
              </a:ext>
            </a:extLst>
          </p:cNvPr>
          <p:cNvSpPr>
            <a:spLocks noGrp="1"/>
          </p:cNvSpPr>
          <p:nvPr>
            <p:ph type="ftr" sz="quarter" idx="10"/>
          </p:nvPr>
        </p:nvSpPr>
        <p:spPr/>
        <p:txBody>
          <a:bodyPr/>
          <a:lstStyle/>
          <a:p>
            <a:r>
              <a:rPr lang="en-US"/>
              <a:t>Proprietary &amp; Confidential</a:t>
            </a:r>
          </a:p>
        </p:txBody>
      </p:sp>
      <p:sp>
        <p:nvSpPr>
          <p:cNvPr id="3" name="Title 2">
            <a:extLst>
              <a:ext uri="{FF2B5EF4-FFF2-40B4-BE49-F238E27FC236}">
                <a16:creationId xmlns:a16="http://schemas.microsoft.com/office/drawing/2014/main" id="{93F5E923-4B59-4649-BB3A-19DF591E74A2}"/>
              </a:ext>
            </a:extLst>
          </p:cNvPr>
          <p:cNvSpPr>
            <a:spLocks noGrp="1"/>
          </p:cNvSpPr>
          <p:nvPr>
            <p:ph type="title"/>
          </p:nvPr>
        </p:nvSpPr>
        <p:spPr>
          <a:xfrm>
            <a:off x="611863" y="593725"/>
            <a:ext cx="7680960" cy="685131"/>
          </a:xfrm>
        </p:spPr>
        <p:txBody>
          <a:bodyPr/>
          <a:lstStyle/>
          <a:p>
            <a:r>
              <a:rPr lang="en-US" dirty="0">
                <a:latin typeface="Calibri Light" panose="020F0302020204030204" pitchFamily="34" charset="0"/>
                <a:cs typeface="Calibri Light" panose="020F0302020204030204" pitchFamily="34" charset="0"/>
              </a:rPr>
              <a:t>Shifting Interest</a:t>
            </a:r>
          </a:p>
        </p:txBody>
      </p:sp>
      <p:sp>
        <p:nvSpPr>
          <p:cNvPr id="5" name="Slide Number Placeholder 4">
            <a:extLst>
              <a:ext uri="{FF2B5EF4-FFF2-40B4-BE49-F238E27FC236}">
                <a16:creationId xmlns:a16="http://schemas.microsoft.com/office/drawing/2014/main" id="{DCC9A19C-CEF3-7A41-95C2-9AFC8DAB88CB}"/>
              </a:ext>
            </a:extLst>
          </p:cNvPr>
          <p:cNvSpPr>
            <a:spLocks noGrp="1"/>
          </p:cNvSpPr>
          <p:nvPr>
            <p:ph type="sldNum" sz="quarter" idx="4"/>
          </p:nvPr>
        </p:nvSpPr>
        <p:spPr/>
        <p:txBody>
          <a:bodyPr/>
          <a:lstStyle/>
          <a:p>
            <a:fld id="{36078788-290F-4E80-A7D4-D265A034B5BC}" type="slidenum">
              <a:rPr lang="en-US" smtClean="0"/>
              <a:pPr/>
              <a:t>13</a:t>
            </a:fld>
            <a:endParaRPr lang="en-US"/>
          </a:p>
        </p:txBody>
      </p:sp>
      <p:pic>
        <p:nvPicPr>
          <p:cNvPr id="4" name="Picture 3">
            <a:extLst>
              <a:ext uri="{FF2B5EF4-FFF2-40B4-BE49-F238E27FC236}">
                <a16:creationId xmlns:a16="http://schemas.microsoft.com/office/drawing/2014/main" id="{E4CF22E0-F99D-45D7-9163-F098610FFD58}"/>
              </a:ext>
            </a:extLst>
          </p:cNvPr>
          <p:cNvPicPr>
            <a:picLocks noChangeAspect="1"/>
          </p:cNvPicPr>
          <p:nvPr/>
        </p:nvPicPr>
        <p:blipFill>
          <a:blip r:embed="rId3"/>
          <a:stretch>
            <a:fillRect/>
          </a:stretch>
        </p:blipFill>
        <p:spPr>
          <a:xfrm>
            <a:off x="0" y="1624447"/>
            <a:ext cx="12192000" cy="4128358"/>
          </a:xfrm>
          <a:prstGeom prst="rect">
            <a:avLst/>
          </a:prstGeom>
        </p:spPr>
      </p:pic>
      <p:grpSp>
        <p:nvGrpSpPr>
          <p:cNvPr id="10" name="Group 9">
            <a:extLst>
              <a:ext uri="{FF2B5EF4-FFF2-40B4-BE49-F238E27FC236}">
                <a16:creationId xmlns:a16="http://schemas.microsoft.com/office/drawing/2014/main" id="{39A37B6D-1899-4E5E-A7D6-51A3237EFD43}"/>
              </a:ext>
            </a:extLst>
          </p:cNvPr>
          <p:cNvGrpSpPr/>
          <p:nvPr/>
        </p:nvGrpSpPr>
        <p:grpSpPr>
          <a:xfrm>
            <a:off x="3307111" y="5295611"/>
            <a:ext cx="5577779" cy="457196"/>
            <a:chOff x="2903731" y="1691658"/>
            <a:chExt cx="5577779" cy="457196"/>
          </a:xfrm>
        </p:grpSpPr>
        <p:sp>
          <p:nvSpPr>
            <p:cNvPr id="7" name="Rectangle 6">
              <a:extLst>
                <a:ext uri="{FF2B5EF4-FFF2-40B4-BE49-F238E27FC236}">
                  <a16:creationId xmlns:a16="http://schemas.microsoft.com/office/drawing/2014/main" id="{3B0A48FB-3F52-2044-B80E-67B584A11A26}"/>
                </a:ext>
              </a:extLst>
            </p:cNvPr>
            <p:cNvSpPr/>
            <p:nvPr/>
          </p:nvSpPr>
          <p:spPr>
            <a:xfrm>
              <a:off x="2903731" y="1691659"/>
              <a:ext cx="1737341" cy="457195"/>
            </a:xfrm>
            <a:prstGeom prst="rect">
              <a:avLst/>
            </a:prstGeom>
            <a:solidFill>
              <a:srgbClr val="009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SOAP</a:t>
              </a:r>
            </a:p>
          </p:txBody>
        </p:sp>
        <p:sp>
          <p:nvSpPr>
            <p:cNvPr id="8" name="Rectangle 7">
              <a:extLst>
                <a:ext uri="{FF2B5EF4-FFF2-40B4-BE49-F238E27FC236}">
                  <a16:creationId xmlns:a16="http://schemas.microsoft.com/office/drawing/2014/main" id="{B20FE442-8059-E049-8054-122D49A91874}"/>
                </a:ext>
              </a:extLst>
            </p:cNvPr>
            <p:cNvSpPr/>
            <p:nvPr/>
          </p:nvSpPr>
          <p:spPr>
            <a:xfrm>
              <a:off x="4823950" y="1691659"/>
              <a:ext cx="1737341" cy="457195"/>
            </a:xfrm>
            <a:prstGeom prst="rect">
              <a:avLst/>
            </a:prstGeom>
            <a:solidFill>
              <a:srgbClr val="FA4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REST</a:t>
              </a:r>
            </a:p>
          </p:txBody>
        </p:sp>
        <p:sp>
          <p:nvSpPr>
            <p:cNvPr id="9" name="Rectangle 8">
              <a:extLst>
                <a:ext uri="{FF2B5EF4-FFF2-40B4-BE49-F238E27FC236}">
                  <a16:creationId xmlns:a16="http://schemas.microsoft.com/office/drawing/2014/main" id="{80E21A3A-579E-46C1-A2E0-A3A092CCA0EC}"/>
                </a:ext>
              </a:extLst>
            </p:cNvPr>
            <p:cNvSpPr/>
            <p:nvPr/>
          </p:nvSpPr>
          <p:spPr>
            <a:xfrm>
              <a:off x="6744169" y="1691658"/>
              <a:ext cx="1737341" cy="457195"/>
            </a:xfrm>
            <a:prstGeom prst="rect">
              <a:avLst/>
            </a:prstGeom>
            <a:solidFill>
              <a:srgbClr val="FFC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GraphQL</a:t>
              </a:r>
            </a:p>
          </p:txBody>
        </p:sp>
      </p:grpSp>
      <p:sp>
        <p:nvSpPr>
          <p:cNvPr id="11" name="Rectangle 10">
            <a:extLst>
              <a:ext uri="{FF2B5EF4-FFF2-40B4-BE49-F238E27FC236}">
                <a16:creationId xmlns:a16="http://schemas.microsoft.com/office/drawing/2014/main" id="{B59B6520-7DD5-4E43-B872-7A02E113B821}"/>
              </a:ext>
            </a:extLst>
          </p:cNvPr>
          <p:cNvSpPr/>
          <p:nvPr/>
        </p:nvSpPr>
        <p:spPr>
          <a:xfrm>
            <a:off x="10771094" y="1674159"/>
            <a:ext cx="1371600" cy="470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09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444231"/>
            <a:ext cx="5251055" cy="685131"/>
          </a:xfrm>
        </p:spPr>
        <p:txBody>
          <a:bodyPr/>
          <a:lstStyle/>
          <a:p>
            <a:r>
              <a:rPr lang="en-US" sz="3200" dirty="0">
                <a:latin typeface="Calibri Light" panose="020F0302020204030204" pitchFamily="34" charset="0"/>
                <a:cs typeface="Calibri Light" panose="020F0302020204030204" pitchFamily="34" charset="0"/>
              </a:rPr>
              <a:t>Exploring Adoption</a:t>
            </a: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409973E2-D37E-4080-B76F-6F00D86423F1}"/>
              </a:ext>
            </a:extLst>
          </p:cNvPr>
          <p:cNvGrpSpPr/>
          <p:nvPr/>
        </p:nvGrpSpPr>
        <p:grpSpPr>
          <a:xfrm>
            <a:off x="611863" y="2518026"/>
            <a:ext cx="9055376" cy="755621"/>
            <a:chOff x="611863" y="2393695"/>
            <a:chExt cx="9055376" cy="755621"/>
          </a:xfrm>
        </p:grpSpPr>
        <p:sp>
          <p:nvSpPr>
            <p:cNvPr id="40" name="TextBox 39">
              <a:extLst>
                <a:ext uri="{FF2B5EF4-FFF2-40B4-BE49-F238E27FC236}">
                  <a16:creationId xmlns:a16="http://schemas.microsoft.com/office/drawing/2014/main" id="{3210BF1E-0D0F-FC49-B75D-6A3B0FFD0262}"/>
                </a:ext>
              </a:extLst>
            </p:cNvPr>
            <p:cNvSpPr txBox="1"/>
            <p:nvPr/>
          </p:nvSpPr>
          <p:spPr>
            <a:xfrm>
              <a:off x="611863" y="2393695"/>
              <a:ext cx="4495814" cy="400110"/>
            </a:xfrm>
            <a:prstGeom prst="rect">
              <a:avLst/>
            </a:prstGeom>
            <a:noFill/>
          </p:spPr>
          <p:txBody>
            <a:bodyPr wrap="square" rtlCol="0">
              <a:spAutoFit/>
            </a:bodyPr>
            <a:lstStyle/>
            <a:p>
              <a:pPr lvl="0"/>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Netflix</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1" name="TextBox 40">
              <a:extLst>
                <a:ext uri="{FF2B5EF4-FFF2-40B4-BE49-F238E27FC236}">
                  <a16:creationId xmlns:a16="http://schemas.microsoft.com/office/drawing/2014/main" id="{D0702B9D-A9A9-8E42-87D7-55333CBDAB90}"/>
                </a:ext>
              </a:extLst>
            </p:cNvPr>
            <p:cNvSpPr txBox="1"/>
            <p:nvPr/>
          </p:nvSpPr>
          <p:spPr>
            <a:xfrm>
              <a:off x="789656" y="2779984"/>
              <a:ext cx="8877583" cy="369332"/>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Use GraphQL for an internal application that manages the creation and assembly of ads</a:t>
              </a:r>
            </a:p>
          </p:txBody>
        </p:sp>
      </p:grpSp>
      <p:grpSp>
        <p:nvGrpSpPr>
          <p:cNvPr id="7" name="Group 6">
            <a:extLst>
              <a:ext uri="{FF2B5EF4-FFF2-40B4-BE49-F238E27FC236}">
                <a16:creationId xmlns:a16="http://schemas.microsoft.com/office/drawing/2014/main" id="{724E40AC-667F-430B-BBD2-0231AA4ADB3A}"/>
              </a:ext>
            </a:extLst>
          </p:cNvPr>
          <p:cNvGrpSpPr/>
          <p:nvPr/>
        </p:nvGrpSpPr>
        <p:grpSpPr>
          <a:xfrm>
            <a:off x="614743" y="3738943"/>
            <a:ext cx="9089833" cy="1032620"/>
            <a:chOff x="614743" y="3703314"/>
            <a:chExt cx="9089833" cy="1032620"/>
          </a:xfrm>
        </p:grpSpPr>
        <p:sp>
          <p:nvSpPr>
            <p:cNvPr id="42" name="TextBox 41">
              <a:extLst>
                <a:ext uri="{FF2B5EF4-FFF2-40B4-BE49-F238E27FC236}">
                  <a16:creationId xmlns:a16="http://schemas.microsoft.com/office/drawing/2014/main" id="{9EBDF791-E9A7-8A42-8199-031E0C2281ED}"/>
                </a:ext>
              </a:extLst>
            </p:cNvPr>
            <p:cNvSpPr txBox="1"/>
            <p:nvPr/>
          </p:nvSpPr>
          <p:spPr>
            <a:xfrm>
              <a:off x="614743" y="3703314"/>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Facebook </a:t>
              </a:r>
            </a:p>
          </p:txBody>
        </p:sp>
        <p:sp>
          <p:nvSpPr>
            <p:cNvPr id="43" name="TextBox 42">
              <a:extLst>
                <a:ext uri="{FF2B5EF4-FFF2-40B4-BE49-F238E27FC236}">
                  <a16:creationId xmlns:a16="http://schemas.microsoft.com/office/drawing/2014/main" id="{92DBAA58-2D27-3345-9EA4-109CC952D05D}"/>
                </a:ext>
              </a:extLst>
            </p:cNvPr>
            <p:cNvSpPr txBox="1"/>
            <p:nvPr/>
          </p:nvSpPr>
          <p:spPr>
            <a:xfrm>
              <a:off x="792536" y="4089603"/>
              <a:ext cx="8912040" cy="646331"/>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Originally produced the idea, expanded the use of GraphQL to many of their internal platforms, especially for components used by the mobile app</a:t>
              </a:r>
            </a:p>
          </p:txBody>
        </p:sp>
      </p:grpSp>
      <p:grpSp>
        <p:nvGrpSpPr>
          <p:cNvPr id="2" name="Group 1">
            <a:extLst>
              <a:ext uri="{FF2B5EF4-FFF2-40B4-BE49-F238E27FC236}">
                <a16:creationId xmlns:a16="http://schemas.microsoft.com/office/drawing/2014/main" id="{6DF778C5-C959-4DA6-96D0-CF401EB9FAD1}"/>
              </a:ext>
            </a:extLst>
          </p:cNvPr>
          <p:cNvGrpSpPr/>
          <p:nvPr/>
        </p:nvGrpSpPr>
        <p:grpSpPr>
          <a:xfrm>
            <a:off x="611862" y="1222762"/>
            <a:ext cx="9055378" cy="1005549"/>
            <a:chOff x="611862" y="1278856"/>
            <a:chExt cx="9055378" cy="1005549"/>
          </a:xfrm>
        </p:grpSpPr>
        <p:sp>
          <p:nvSpPr>
            <p:cNvPr id="46" name="TextBox 45">
              <a:extLst>
                <a:ext uri="{FF2B5EF4-FFF2-40B4-BE49-F238E27FC236}">
                  <a16:creationId xmlns:a16="http://schemas.microsoft.com/office/drawing/2014/main" id="{CFE2267C-E619-5D49-B698-74871DFAF546}"/>
                </a:ext>
              </a:extLst>
            </p:cNvPr>
            <p:cNvSpPr txBox="1"/>
            <p:nvPr/>
          </p:nvSpPr>
          <p:spPr>
            <a:xfrm>
              <a:off x="611862" y="1278856"/>
              <a:ext cx="54841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err="1">
                  <a:solidFill>
                    <a:srgbClr val="DDDDDD">
                      <a:lumMod val="10000"/>
                    </a:srgbClr>
                  </a:solidFill>
                  <a:latin typeface="Calibri" panose="020F0502020204030204" pitchFamily="34" charset="0"/>
                  <a:cs typeface="Calibri" panose="020F0502020204030204" pitchFamily="34" charset="0"/>
                </a:rPr>
                <a:t>Github</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a:t>
              </a:r>
            </a:p>
          </p:txBody>
        </p:sp>
        <p:sp>
          <p:nvSpPr>
            <p:cNvPr id="47" name="TextBox 46">
              <a:extLst>
                <a:ext uri="{FF2B5EF4-FFF2-40B4-BE49-F238E27FC236}">
                  <a16:creationId xmlns:a16="http://schemas.microsoft.com/office/drawing/2014/main" id="{AA5F6444-59DB-924F-ABAB-141D6F410438}"/>
                </a:ext>
              </a:extLst>
            </p:cNvPr>
            <p:cNvSpPr txBox="1"/>
            <p:nvPr/>
          </p:nvSpPr>
          <p:spPr>
            <a:xfrm>
              <a:off x="809658" y="1638074"/>
              <a:ext cx="8857582" cy="646331"/>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Went live with there v4 of their API using GraphQL because of the flexibility GQL has when it comes to requesting data</a:t>
              </a:r>
            </a:p>
          </p:txBody>
        </p:sp>
      </p:gr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11" name="Rectangle 10">
            <a:extLst>
              <a:ext uri="{FF2B5EF4-FFF2-40B4-BE49-F238E27FC236}">
                <a16:creationId xmlns:a16="http://schemas.microsoft.com/office/drawing/2014/main" id="{08027FB7-1202-44A9-930A-6200B48F95AD}"/>
              </a:ext>
            </a:extLst>
          </p:cNvPr>
          <p:cNvSpPr/>
          <p:nvPr/>
        </p:nvSpPr>
        <p:spPr>
          <a:xfrm>
            <a:off x="9895840" y="0"/>
            <a:ext cx="2296160" cy="685800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724D9B48-BC8F-4186-852B-813A7B857651}"/>
              </a:ext>
            </a:extLst>
          </p:cNvPr>
          <p:cNvGrpSpPr/>
          <p:nvPr/>
        </p:nvGrpSpPr>
        <p:grpSpPr>
          <a:xfrm>
            <a:off x="577405" y="5061279"/>
            <a:ext cx="9089834" cy="1032620"/>
            <a:chOff x="577405" y="5061279"/>
            <a:chExt cx="9089834" cy="1032620"/>
          </a:xfrm>
        </p:grpSpPr>
        <p:sp>
          <p:nvSpPr>
            <p:cNvPr id="12" name="TextBox 11">
              <a:extLst>
                <a:ext uri="{FF2B5EF4-FFF2-40B4-BE49-F238E27FC236}">
                  <a16:creationId xmlns:a16="http://schemas.microsoft.com/office/drawing/2014/main" id="{49FE02E6-0202-4828-8C05-E8725660A232}"/>
                </a:ext>
              </a:extLst>
            </p:cNvPr>
            <p:cNvSpPr txBox="1"/>
            <p:nvPr/>
          </p:nvSpPr>
          <p:spPr>
            <a:xfrm>
              <a:off x="577405" y="5061279"/>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err="1">
                  <a:ln>
                    <a:noFill/>
                  </a:ln>
                  <a:solidFill>
                    <a:srgbClr val="DDDDDD">
                      <a:lumMod val="10000"/>
                    </a:srgbClr>
                  </a:solidFill>
                  <a:effectLst/>
                  <a:uLnTx/>
                  <a:uFillTx/>
                  <a:latin typeface="Calibri" panose="020F0502020204030204" pitchFamily="34" charset="0"/>
                  <a:ea typeface="+mn-ea"/>
                  <a:cs typeface="Calibri" panose="020F0502020204030204" pitchFamily="34" charset="0"/>
                </a:rPr>
                <a:t>Paypal</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a:t>
              </a:r>
            </a:p>
          </p:txBody>
        </p:sp>
        <p:sp>
          <p:nvSpPr>
            <p:cNvPr id="13" name="TextBox 12">
              <a:extLst>
                <a:ext uri="{FF2B5EF4-FFF2-40B4-BE49-F238E27FC236}">
                  <a16:creationId xmlns:a16="http://schemas.microsoft.com/office/drawing/2014/main" id="{0E876B66-1CB5-46DA-B67B-C59E5288E9BB}"/>
                </a:ext>
              </a:extLst>
            </p:cNvPr>
            <p:cNvSpPr txBox="1"/>
            <p:nvPr/>
          </p:nvSpPr>
          <p:spPr>
            <a:xfrm>
              <a:off x="755199" y="5447568"/>
              <a:ext cx="8912040" cy="646331"/>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Use GraphQL for their checkout platform which lead to better performance, more flexibility on the client side and developer productivity.</a:t>
              </a:r>
            </a:p>
          </p:txBody>
        </p:sp>
      </p:grpSp>
      <p:pic>
        <p:nvPicPr>
          <p:cNvPr id="14" name="Picture 13">
            <a:extLst>
              <a:ext uri="{FF2B5EF4-FFF2-40B4-BE49-F238E27FC236}">
                <a16:creationId xmlns:a16="http://schemas.microsoft.com/office/drawing/2014/main" id="{88F46170-0980-4C9F-9423-B2809B26A8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517901" y="1303277"/>
            <a:ext cx="1052038" cy="1052038"/>
          </a:xfrm>
          <a:prstGeom prst="rect">
            <a:avLst/>
          </a:prstGeom>
        </p:spPr>
      </p:pic>
      <p:pic>
        <p:nvPicPr>
          <p:cNvPr id="2054" name="Picture 6" descr="Image result for netflix logo png">
            <a:extLst>
              <a:ext uri="{FF2B5EF4-FFF2-40B4-BE49-F238E27FC236}">
                <a16:creationId xmlns:a16="http://schemas.microsoft.com/office/drawing/2014/main" id="{B1957958-9962-4F82-926C-48DD88AEA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1347" y="2484979"/>
            <a:ext cx="2147560" cy="12080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acebook logo png">
            <a:extLst>
              <a:ext uri="{FF2B5EF4-FFF2-40B4-BE49-F238E27FC236}">
                <a16:creationId xmlns:a16="http://schemas.microsoft.com/office/drawing/2014/main" id="{DBF25ADA-C8E8-4575-80ED-12FC040960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5539" y="3938998"/>
            <a:ext cx="876762" cy="87676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aypal logo png">
            <a:extLst>
              <a:ext uri="{FF2B5EF4-FFF2-40B4-BE49-F238E27FC236}">
                <a16:creationId xmlns:a16="http://schemas.microsoft.com/office/drawing/2014/main" id="{E860DF95-EE32-4DD9-92A1-95853FC3B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4780" y="5196240"/>
            <a:ext cx="1743917" cy="87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54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Calibri Light" panose="020F0302020204030204"/>
              </a:rPr>
              <a:t>Working with GraphQL vs REST</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314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4733486" y="1558305"/>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986159" y="3660990"/>
            <a:ext cx="4445330"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6264674" y="1727583"/>
            <a:ext cx="3824169" cy="7524"/>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4734223" y="1982618"/>
            <a:ext cx="4523362" cy="4021018"/>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"count" : 87,</a:t>
            </a:r>
          </a:p>
          <a:p>
            <a:r>
              <a:rPr lang="en-US" sz="1050" b="1" dirty="0">
                <a:solidFill>
                  <a:srgbClr val="3F8624"/>
                </a:solidFill>
                <a:latin typeface="Consolas" panose="020B0609020204030204" pitchFamily="49" charset="0"/>
              </a:rPr>
              <a:t>   "next" :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/people/?page=2",</a:t>
            </a:r>
          </a:p>
          <a:p>
            <a:r>
              <a:rPr lang="en-US" sz="1050" b="1" dirty="0">
                <a:solidFill>
                  <a:srgbClr val="3F8624"/>
                </a:solidFill>
                <a:latin typeface="Consolas" panose="020B0609020204030204" pitchFamily="49" charset="0"/>
              </a:rPr>
              <a:t>   "previous" : null,</a:t>
            </a:r>
          </a:p>
          <a:p>
            <a:r>
              <a:rPr lang="en-US" sz="1050" b="1" dirty="0">
                <a:solidFill>
                  <a:srgbClr val="3F8624"/>
                </a:solidFill>
                <a:latin typeface="Consolas" panose="020B0609020204030204" pitchFamily="49" charset="0"/>
              </a:rPr>
              <a:t>   "results" :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"name" : "Luke Skywalker",</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https://swapi.co/api/people/1/</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"name" : "C-3PO",</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https://swapi.co/api/people/2/</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"name" : "R2-D2",</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https://swapi.co/api/people/3/</a:t>
            </a:r>
          </a:p>
          <a:p>
            <a:r>
              <a:rPr lang="en-US" sz="1050" b="1" dirty="0">
                <a:solidFill>
                  <a:srgbClr val="3F8624"/>
                </a:solidFill>
                <a:latin typeface="Consolas" panose="020B0609020204030204" pitchFamily="49" charset="0"/>
              </a:rPr>
              <a:t>      },</a:t>
            </a:r>
          </a:p>
          <a:p>
            <a:endParaRPr lang="en-US" sz="1050" b="1" dirty="0">
              <a:solidFill>
                <a:srgbClr val="3F8624"/>
              </a:solidFill>
              <a:latin typeface="Consolas" panose="020B0609020204030204" pitchFamily="49" charset="0"/>
            </a:endParaRPr>
          </a:p>
          <a:p>
            <a:r>
              <a:rPr lang="en-US" sz="1050" b="1" dirty="0">
                <a:solidFill>
                  <a:srgbClr val="3F8624"/>
                </a:solidFill>
                <a:latin typeface="Consolas" panose="020B0609020204030204" pitchFamily="49" charset="0"/>
              </a:rPr>
              <a:t>      ...</a:t>
            </a:r>
          </a:p>
          <a:p>
            <a:endParaRPr lang="en-US" sz="1050" b="1" dirty="0">
              <a:solidFill>
                <a:srgbClr val="3F8624"/>
              </a:solidFill>
              <a:latin typeface="Consolas" panose="020B0609020204030204" pitchFamily="49" charset="0"/>
            </a:endParaRP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a:t>
            </a:r>
            <a:endParaRPr lang="en-US" sz="1050" dirty="0">
              <a:solidFill>
                <a:srgbClr val="3F8624"/>
              </a:solidFill>
              <a:latin typeface="Consolas" panose="020B0609020204030204" pitchFamily="49" charset="0"/>
            </a:endParaRP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9257585" y="3993127"/>
            <a:ext cx="831258"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0155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F498D1-BBC3-4400-8383-7D636A838B79}"/>
              </a:ext>
            </a:extLst>
          </p:cNvPr>
          <p:cNvSpPr/>
          <p:nvPr/>
        </p:nvSpPr>
        <p:spPr>
          <a:xfrm>
            <a:off x="6008451" y="3317132"/>
            <a:ext cx="2337881" cy="23346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5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500"/>
                                        <p:tgtEl>
                                          <p:spTgt spid="1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4733486" y="1558305"/>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/people/1</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986159" y="3660990"/>
            <a:ext cx="4445330"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6264674" y="1727583"/>
            <a:ext cx="3824169" cy="7524"/>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4734223" y="1982618"/>
            <a:ext cx="4523362" cy="4021018"/>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"name" : "Luke Skywalker",</a:t>
            </a:r>
          </a:p>
          <a:p>
            <a:r>
              <a:rPr lang="en-US" sz="1050" b="1" dirty="0">
                <a:solidFill>
                  <a:srgbClr val="3F8624"/>
                </a:solidFill>
                <a:latin typeface="Consolas" panose="020B0609020204030204" pitchFamily="49" charset="0"/>
              </a:rPr>
              <a:t>   "height" : "172",</a:t>
            </a:r>
          </a:p>
          <a:p>
            <a:r>
              <a:rPr lang="en-US" sz="1050" b="1" dirty="0">
                <a:solidFill>
                  <a:srgbClr val="3F8624"/>
                </a:solidFill>
                <a:latin typeface="Consolas" panose="020B0609020204030204" pitchFamily="49" charset="0"/>
              </a:rPr>
              <a:t>   "mass" : "77",</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hair_color</a:t>
            </a:r>
            <a:r>
              <a:rPr lang="en-US" sz="1050" b="1" dirty="0">
                <a:solidFill>
                  <a:srgbClr val="3F8624"/>
                </a:solidFill>
                <a:latin typeface="Consolas" panose="020B0609020204030204" pitchFamily="49" charset="0"/>
              </a:rPr>
              <a:t>" : "blond",</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skin_color</a:t>
            </a:r>
            <a:r>
              <a:rPr lang="en-US" sz="1050" b="1" dirty="0">
                <a:solidFill>
                  <a:srgbClr val="3F8624"/>
                </a:solidFill>
                <a:latin typeface="Consolas" panose="020B0609020204030204" pitchFamily="49" charset="0"/>
              </a:rPr>
              <a:t>" : "fair",</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eye_color</a:t>
            </a:r>
            <a:r>
              <a:rPr lang="en-US" sz="1050" b="1" dirty="0">
                <a:solidFill>
                  <a:srgbClr val="3F8624"/>
                </a:solidFill>
                <a:latin typeface="Consolas" panose="020B0609020204030204" pitchFamily="49" charset="0"/>
              </a:rPr>
              <a:t>" : "blue",</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birth_year</a:t>
            </a:r>
            <a:r>
              <a:rPr lang="en-US" sz="1050" b="1" dirty="0">
                <a:solidFill>
                  <a:srgbClr val="3F8624"/>
                </a:solidFill>
                <a:latin typeface="Consolas" panose="020B0609020204030204" pitchFamily="49" charset="0"/>
              </a:rPr>
              <a:t>" : "19BBY",</a:t>
            </a:r>
          </a:p>
          <a:p>
            <a:r>
              <a:rPr lang="en-US" sz="1050" b="1" dirty="0">
                <a:solidFill>
                  <a:srgbClr val="3F8624"/>
                </a:solidFill>
                <a:latin typeface="Consolas" panose="020B0609020204030204" pitchFamily="49" charset="0"/>
              </a:rPr>
              <a:t>   "gender" : "male",</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homeworld</a:t>
            </a:r>
            <a:r>
              <a:rPr lang="en-US" sz="1050" b="1" dirty="0">
                <a:solidFill>
                  <a:srgbClr val="3F8624"/>
                </a:solidFill>
                <a:latin typeface="Consolas" panose="020B0609020204030204" pitchFamily="49" charset="0"/>
              </a:rPr>
              <a:t>" :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/planets/1/",</a:t>
            </a:r>
          </a:p>
          <a:p>
            <a:r>
              <a:rPr lang="en-US" sz="1050" b="1" dirty="0">
                <a:solidFill>
                  <a:srgbClr val="3F8624"/>
                </a:solidFill>
                <a:latin typeface="Consolas" panose="020B0609020204030204" pitchFamily="49" charset="0"/>
              </a:rPr>
              <a:t>   "films" : [</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/films/2/",</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/films/6/",</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/films/3/",</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/films/1/",</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/films/7/"</a:t>
            </a:r>
          </a:p>
          <a:p>
            <a:r>
              <a:rPr lang="en-US" sz="1050" b="1" dirty="0">
                <a:solidFill>
                  <a:srgbClr val="3F8624"/>
                </a:solidFill>
                <a:latin typeface="Consolas" panose="020B0609020204030204" pitchFamily="49" charset="0"/>
              </a:rPr>
              <a:t>   ],</a:t>
            </a:r>
          </a:p>
          <a:p>
            <a:endParaRPr lang="en-US" sz="1050" b="1" dirty="0">
              <a:solidFill>
                <a:srgbClr val="3F8624"/>
              </a:solidFill>
              <a:latin typeface="Consolas" panose="020B0609020204030204" pitchFamily="49" charset="0"/>
            </a:endParaRPr>
          </a:p>
          <a:p>
            <a:r>
              <a:rPr lang="en-US" sz="1050" b="1" dirty="0">
                <a:solidFill>
                  <a:srgbClr val="3F8624"/>
                </a:solidFill>
                <a:latin typeface="Consolas" panose="020B0609020204030204" pitchFamily="49" charset="0"/>
              </a:rPr>
              <a:t>   ...</a:t>
            </a:r>
          </a:p>
          <a:p>
            <a:endParaRPr lang="en-US" sz="1050" b="1" dirty="0">
              <a:solidFill>
                <a:srgbClr val="3F8624"/>
              </a:solidFill>
              <a:latin typeface="Consolas" panose="020B0609020204030204" pitchFamily="49" charset="0"/>
            </a:endParaRPr>
          </a:p>
          <a:p>
            <a:r>
              <a:rPr lang="en-US" sz="1050" b="1" dirty="0">
                <a:solidFill>
                  <a:srgbClr val="3F8624"/>
                </a:solidFill>
                <a:latin typeface="Consolas" panose="020B0609020204030204" pitchFamily="49" charset="0"/>
              </a:rPr>
              <a:t>}</a:t>
            </a:r>
            <a:endParaRPr lang="en-US" sz="1050" dirty="0">
              <a:solidFill>
                <a:srgbClr val="3F8624"/>
              </a:solidFill>
              <a:latin typeface="Consolas" panose="020B0609020204030204" pitchFamily="49" charset="0"/>
            </a:endParaRP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9257585" y="3993127"/>
            <a:ext cx="831258"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12" name="Oval 11">
            <a:extLst>
              <a:ext uri="{FF2B5EF4-FFF2-40B4-BE49-F238E27FC236}">
                <a16:creationId xmlns:a16="http://schemas.microsoft.com/office/drawing/2014/main" id="{89A6EB57-321B-4EB9-8CF4-66AA7828DECD}"/>
              </a:ext>
            </a:extLst>
          </p:cNvPr>
          <p:cNvSpPr/>
          <p:nvPr/>
        </p:nvSpPr>
        <p:spPr>
          <a:xfrm>
            <a:off x="571971" y="3851584"/>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DE0974-1122-4F4D-AB3C-7C46F73B5882}"/>
              </a:ext>
            </a:extLst>
          </p:cNvPr>
          <p:cNvSpPr/>
          <p:nvPr/>
        </p:nvSpPr>
        <p:spPr>
          <a:xfrm>
            <a:off x="5187835" y="4059338"/>
            <a:ext cx="2537673" cy="86435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7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500"/>
                                        <p:tgtEl>
                                          <p:spTgt spid="1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12" name="Oval 11">
            <a:extLst>
              <a:ext uri="{FF2B5EF4-FFF2-40B4-BE49-F238E27FC236}">
                <a16:creationId xmlns:a16="http://schemas.microsoft.com/office/drawing/2014/main" id="{687D1CDD-0D68-40FF-9665-13AD10129200}"/>
              </a:ext>
            </a:extLst>
          </p:cNvPr>
          <p:cNvSpPr/>
          <p:nvPr/>
        </p:nvSpPr>
        <p:spPr>
          <a:xfrm>
            <a:off x="571971" y="467900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2A002856-F83A-4A68-8F0D-5DB38C902ACA}"/>
              </a:ext>
            </a:extLst>
          </p:cNvPr>
          <p:cNvSpPr txBox="1"/>
          <p:nvPr/>
        </p:nvSpPr>
        <p:spPr>
          <a:xfrm>
            <a:off x="10066463" y="178256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5" name="Rectangle: Rounded Corners 4">
            <a:extLst>
              <a:ext uri="{FF2B5EF4-FFF2-40B4-BE49-F238E27FC236}">
                <a16:creationId xmlns:a16="http://schemas.microsoft.com/office/drawing/2014/main" id="{9AF61DB3-0DFD-4EB5-BD20-DEB9B683A9FB}"/>
              </a:ext>
            </a:extLst>
          </p:cNvPr>
          <p:cNvSpPr/>
          <p:nvPr/>
        </p:nvSpPr>
        <p:spPr>
          <a:xfrm>
            <a:off x="5637317" y="1071190"/>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/films/2</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8501882" y="3561982"/>
            <a:ext cx="5221547"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7168505" y="1240468"/>
            <a:ext cx="3824169" cy="7524"/>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6162398" y="3201149"/>
            <a:ext cx="3999018" cy="1184377"/>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"title" : “The Empire Strikes Back",</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episode_id</a:t>
            </a:r>
            <a:r>
              <a:rPr lang="en-US" sz="1050" b="1" dirty="0">
                <a:solidFill>
                  <a:srgbClr val="3F8624"/>
                </a:solidFill>
                <a:latin typeface="Consolas" panose="020B0609020204030204" pitchFamily="49" charset="0"/>
              </a:rPr>
              <a:t>" : 5,</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opening_crawl</a:t>
            </a:r>
            <a:r>
              <a:rPr lang="en-US" sz="1050" b="1" dirty="0">
                <a:solidFill>
                  <a:srgbClr val="3F8624"/>
                </a:solidFill>
                <a:latin typeface="Consolas" panose="020B0609020204030204" pitchFamily="49" charset="0"/>
              </a:rPr>
              <a:t>" : "It is a dark time for the…”</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/films/2/</a:t>
            </a:r>
          </a:p>
          <a:p>
            <a:r>
              <a:rPr lang="en-US" sz="1050" b="1" dirty="0">
                <a:solidFill>
                  <a:srgbClr val="3F8624"/>
                </a:solidFill>
                <a:latin typeface="Consolas" panose="020B0609020204030204" pitchFamily="49" charset="0"/>
              </a:rPr>
              <a:t>}</a:t>
            </a:r>
            <a:endParaRPr lang="en-US" sz="1050" dirty="0">
              <a:solidFill>
                <a:srgbClr val="3F8624"/>
              </a:solidFill>
              <a:latin typeface="Consolas" panose="020B0609020204030204" pitchFamily="49" charset="0"/>
            </a:endParaRP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10161416" y="3793337"/>
            <a:ext cx="831260" cy="1"/>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3501B12-95F4-4AF7-BE6D-83DFA70DD1BD}"/>
              </a:ext>
            </a:extLst>
          </p:cNvPr>
          <p:cNvSpPr/>
          <p:nvPr/>
        </p:nvSpPr>
        <p:spPr>
          <a:xfrm>
            <a:off x="5857597" y="1495503"/>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/films/6</a:t>
            </a:r>
          </a:p>
        </p:txBody>
      </p:sp>
      <p:sp>
        <p:nvSpPr>
          <p:cNvPr id="16" name="Rectangle: Rounded Corners 15">
            <a:extLst>
              <a:ext uri="{FF2B5EF4-FFF2-40B4-BE49-F238E27FC236}">
                <a16:creationId xmlns:a16="http://schemas.microsoft.com/office/drawing/2014/main" id="{3D7538F6-DBA6-4490-9A5F-EC703A7B3E60}"/>
              </a:ext>
            </a:extLst>
          </p:cNvPr>
          <p:cNvSpPr/>
          <p:nvPr/>
        </p:nvSpPr>
        <p:spPr>
          <a:xfrm>
            <a:off x="6009997" y="1919816"/>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/films/3</a:t>
            </a:r>
          </a:p>
        </p:txBody>
      </p:sp>
      <p:sp>
        <p:nvSpPr>
          <p:cNvPr id="17" name="Rectangle: Rounded Corners 16">
            <a:extLst>
              <a:ext uri="{FF2B5EF4-FFF2-40B4-BE49-F238E27FC236}">
                <a16:creationId xmlns:a16="http://schemas.microsoft.com/office/drawing/2014/main" id="{2B983515-A605-4D50-A830-E096EA28AAF9}"/>
              </a:ext>
            </a:extLst>
          </p:cNvPr>
          <p:cNvSpPr/>
          <p:nvPr/>
        </p:nvSpPr>
        <p:spPr>
          <a:xfrm>
            <a:off x="6162397" y="2344129"/>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/films/1</a:t>
            </a:r>
          </a:p>
        </p:txBody>
      </p:sp>
      <p:sp>
        <p:nvSpPr>
          <p:cNvPr id="18" name="Rectangle: Rounded Corners 17">
            <a:extLst>
              <a:ext uri="{FF2B5EF4-FFF2-40B4-BE49-F238E27FC236}">
                <a16:creationId xmlns:a16="http://schemas.microsoft.com/office/drawing/2014/main" id="{0462D268-2B06-47A4-85B1-6AEE60AC88A7}"/>
              </a:ext>
            </a:extLst>
          </p:cNvPr>
          <p:cNvSpPr/>
          <p:nvPr/>
        </p:nvSpPr>
        <p:spPr>
          <a:xfrm>
            <a:off x="6368547" y="2772607"/>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/films/7</a:t>
            </a:r>
          </a:p>
        </p:txBody>
      </p:sp>
      <p:cxnSp>
        <p:nvCxnSpPr>
          <p:cNvPr id="20" name="Straight Arrow Connector 19">
            <a:extLst>
              <a:ext uri="{FF2B5EF4-FFF2-40B4-BE49-F238E27FC236}">
                <a16:creationId xmlns:a16="http://schemas.microsoft.com/office/drawing/2014/main" id="{4617FFFE-62E8-4B10-B167-858BE57DDC7A}"/>
              </a:ext>
            </a:extLst>
          </p:cNvPr>
          <p:cNvCxnSpPr>
            <a:cxnSpLocks/>
            <a:stCxn id="15" idx="3"/>
          </p:cNvCxnSpPr>
          <p:nvPr/>
        </p:nvCxnSpPr>
        <p:spPr>
          <a:xfrm>
            <a:off x="7388785" y="1664781"/>
            <a:ext cx="3603889" cy="15631"/>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0DAF71-9713-4E58-81E2-C73815FA0A86}"/>
              </a:ext>
            </a:extLst>
          </p:cNvPr>
          <p:cNvCxnSpPr>
            <a:cxnSpLocks/>
            <a:stCxn id="16" idx="3"/>
          </p:cNvCxnSpPr>
          <p:nvPr/>
        </p:nvCxnSpPr>
        <p:spPr>
          <a:xfrm>
            <a:off x="7541185" y="2089094"/>
            <a:ext cx="3451489" cy="0"/>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1836080-FF0B-414C-BAB7-4F380AEA93C0}"/>
              </a:ext>
            </a:extLst>
          </p:cNvPr>
          <p:cNvCxnSpPr>
            <a:cxnSpLocks/>
            <a:stCxn id="17" idx="3"/>
          </p:cNvCxnSpPr>
          <p:nvPr/>
        </p:nvCxnSpPr>
        <p:spPr>
          <a:xfrm flipV="1">
            <a:off x="7693585" y="2513406"/>
            <a:ext cx="3299089" cy="1"/>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0164A3E-11FC-4FC7-8049-D26613C5C278}"/>
              </a:ext>
            </a:extLst>
          </p:cNvPr>
          <p:cNvCxnSpPr>
            <a:cxnSpLocks/>
            <a:stCxn id="18" idx="3"/>
          </p:cNvCxnSpPr>
          <p:nvPr/>
        </p:nvCxnSpPr>
        <p:spPr>
          <a:xfrm>
            <a:off x="7899735" y="2941885"/>
            <a:ext cx="3092939" cy="0"/>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8F352E50-F754-46F9-B1A1-55AABFEFC1D8}"/>
              </a:ext>
            </a:extLst>
          </p:cNvPr>
          <p:cNvSpPr/>
          <p:nvPr/>
        </p:nvSpPr>
        <p:spPr>
          <a:xfrm>
            <a:off x="6009997" y="4470793"/>
            <a:ext cx="3999018" cy="1184377"/>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"title“ : “Revenge of the </a:t>
            </a:r>
            <a:r>
              <a:rPr lang="en-US" sz="1050" b="1" dirty="0" err="1">
                <a:solidFill>
                  <a:srgbClr val="3F8624"/>
                </a:solidFill>
                <a:latin typeface="Consolas" panose="020B0609020204030204" pitchFamily="49" charset="0"/>
              </a:rPr>
              <a:t>Sith</a:t>
            </a:r>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episode_id</a:t>
            </a:r>
            <a:r>
              <a:rPr lang="en-US" sz="1050" b="1" dirty="0">
                <a:solidFill>
                  <a:srgbClr val="3F8624"/>
                </a:solidFill>
                <a:latin typeface="Consolas" panose="020B0609020204030204" pitchFamily="49" charset="0"/>
              </a:rPr>
              <a:t>“ : 3,</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opening_crawl</a:t>
            </a:r>
            <a:r>
              <a:rPr lang="en-US" sz="1050" b="1" dirty="0">
                <a:solidFill>
                  <a:srgbClr val="3F8624"/>
                </a:solidFill>
                <a:latin typeface="Consolas" panose="020B0609020204030204" pitchFamily="49" charset="0"/>
              </a:rPr>
              <a:t>“ : “War! The Republic is …”</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/films/6/</a:t>
            </a:r>
          </a:p>
          <a:p>
            <a:r>
              <a:rPr lang="en-US" sz="1050" b="1" dirty="0">
                <a:solidFill>
                  <a:srgbClr val="3F8624"/>
                </a:solidFill>
                <a:latin typeface="Consolas" panose="020B0609020204030204" pitchFamily="49" charset="0"/>
              </a:rPr>
              <a:t>}</a:t>
            </a:r>
            <a:endParaRPr lang="en-US" sz="1050" dirty="0">
              <a:solidFill>
                <a:srgbClr val="3F8624"/>
              </a:solidFill>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79523CC2-CE1D-497A-A75F-AF34A91B0836}"/>
              </a:ext>
            </a:extLst>
          </p:cNvPr>
          <p:cNvCxnSpPr>
            <a:cxnSpLocks/>
            <a:endCxn id="37" idx="3"/>
          </p:cNvCxnSpPr>
          <p:nvPr/>
        </p:nvCxnSpPr>
        <p:spPr>
          <a:xfrm flipH="1">
            <a:off x="10009015" y="5062982"/>
            <a:ext cx="983661"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153008E-B1EB-41AD-88C6-B48FFF0C15BC}"/>
              </a:ext>
            </a:extLst>
          </p:cNvPr>
          <p:cNvCxnSpPr>
            <a:cxnSpLocks/>
          </p:cNvCxnSpPr>
          <p:nvPr/>
        </p:nvCxnSpPr>
        <p:spPr>
          <a:xfrm flipH="1">
            <a:off x="9678180" y="5799041"/>
            <a:ext cx="1314495"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8D1F29-9A21-4D08-9842-3601DC67B48F}"/>
              </a:ext>
            </a:extLst>
          </p:cNvPr>
          <p:cNvCxnSpPr>
            <a:cxnSpLocks/>
          </p:cNvCxnSpPr>
          <p:nvPr/>
        </p:nvCxnSpPr>
        <p:spPr>
          <a:xfrm flipH="1">
            <a:off x="9420051" y="5965694"/>
            <a:ext cx="1572626"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4CDD3C6-2985-4D91-935C-E965B30BC503}"/>
              </a:ext>
            </a:extLst>
          </p:cNvPr>
          <p:cNvCxnSpPr>
            <a:cxnSpLocks/>
          </p:cNvCxnSpPr>
          <p:nvPr/>
        </p:nvCxnSpPr>
        <p:spPr>
          <a:xfrm flipH="1">
            <a:off x="9190729" y="6138895"/>
            <a:ext cx="1801945"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35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BEFA33B1-455E-4AAB-99DC-8A8BE9A0CEE4}"/>
              </a:ext>
            </a:extLst>
          </p:cNvPr>
          <p:cNvCxnSpPr>
            <a:cxnSpLocks/>
            <a:endCxn id="300" idx="2"/>
          </p:cNvCxnSpPr>
          <p:nvPr/>
        </p:nvCxnSpPr>
        <p:spPr>
          <a:xfrm flipV="1">
            <a:off x="3677720" y="2151898"/>
            <a:ext cx="1073468" cy="131070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6BA6A661-9320-416C-8C7E-EF24BA78F811}"/>
              </a:ext>
            </a:extLst>
          </p:cNvPr>
          <p:cNvCxnSpPr>
            <a:cxnSpLocks/>
            <a:endCxn id="162" idx="2"/>
          </p:cNvCxnSpPr>
          <p:nvPr/>
        </p:nvCxnSpPr>
        <p:spPr>
          <a:xfrm flipV="1">
            <a:off x="3677720" y="2707118"/>
            <a:ext cx="1073468" cy="75548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697AEC58-5162-4458-8B23-B08AD8EC3374}"/>
              </a:ext>
            </a:extLst>
          </p:cNvPr>
          <p:cNvCxnSpPr>
            <a:cxnSpLocks/>
            <a:endCxn id="167" idx="2"/>
          </p:cNvCxnSpPr>
          <p:nvPr/>
        </p:nvCxnSpPr>
        <p:spPr>
          <a:xfrm>
            <a:off x="3677720" y="3462605"/>
            <a:ext cx="1073468" cy="274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D7739D6-0795-4836-8BD7-247473A578E8}"/>
              </a:ext>
            </a:extLst>
          </p:cNvPr>
          <p:cNvCxnSpPr>
            <a:cxnSpLocks/>
            <a:endCxn id="174" idx="2"/>
          </p:cNvCxnSpPr>
          <p:nvPr/>
        </p:nvCxnSpPr>
        <p:spPr>
          <a:xfrm>
            <a:off x="3677720" y="3462605"/>
            <a:ext cx="1073467" cy="76097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endCxn id="180" idx="2"/>
          </p:cNvCxnSpPr>
          <p:nvPr/>
        </p:nvCxnSpPr>
        <p:spPr>
          <a:xfrm>
            <a:off x="3677720" y="3462605"/>
            <a:ext cx="1073467" cy="1312155"/>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371" name="Rectangle: Rounded Corners 370">
            <a:extLst>
              <a:ext uri="{FF2B5EF4-FFF2-40B4-BE49-F238E27FC236}">
                <a16:creationId xmlns:a16="http://schemas.microsoft.com/office/drawing/2014/main" id="{E4EC326B-0E75-4B8A-B148-F3ACEE3B16AF}"/>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a:t>
            </a:r>
          </a:p>
        </p:txBody>
      </p:sp>
    </p:spTree>
    <p:extLst>
      <p:ext uri="{BB962C8B-B14F-4D97-AF65-F5344CB8AC3E}">
        <p14:creationId xmlns:p14="http://schemas.microsoft.com/office/powerpoint/2010/main" val="28401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500"/>
                                        <p:tgtEl>
                                          <p:spTgt spid="3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1"/>
                                        </p:tgtEl>
                                        <p:attrNameLst>
                                          <p:attrName>style.visibility</p:attrName>
                                        </p:attrNameLst>
                                      </p:cBhvr>
                                      <p:to>
                                        <p:strVal val="visible"/>
                                      </p:to>
                                    </p:set>
                                    <p:animEffect transition="in" filter="fade">
                                      <p:cBhvr>
                                        <p:cTn id="10"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2E006-D300-45C1-8700-C07C153E9BFB}"/>
              </a:ext>
            </a:extLst>
          </p:cNvPr>
          <p:cNvSpPr>
            <a:spLocks noGrp="1"/>
          </p:cNvSpPr>
          <p:nvPr>
            <p:ph type="title"/>
          </p:nvPr>
        </p:nvSpPr>
        <p:spPr/>
        <p:txBody>
          <a:bodyPr/>
          <a:lstStyle/>
          <a:p>
            <a:r>
              <a:rPr lang="en-US" sz="3200">
                <a:latin typeface="Calibri Light" panose="020F0302020204030204" pitchFamily="34" charset="0"/>
                <a:cs typeface="Calibri Light" panose="020F0302020204030204" pitchFamily="34" charset="0"/>
              </a:rPr>
              <a:t>Housekeeping</a:t>
            </a:r>
          </a:p>
        </p:txBody>
      </p:sp>
      <p:sp>
        <p:nvSpPr>
          <p:cNvPr id="24" name="Footer Placeholder 23">
            <a:extLst>
              <a:ext uri="{FF2B5EF4-FFF2-40B4-BE49-F238E27FC236}">
                <a16:creationId xmlns:a16="http://schemas.microsoft.com/office/drawing/2014/main" id="{A57CE2F6-7205-44A9-AE17-909155A7BF95}"/>
              </a:ext>
            </a:extLst>
          </p:cNvPr>
          <p:cNvSpPr>
            <a:spLocks noGrp="1"/>
          </p:cNvSpPr>
          <p:nvPr>
            <p:ph type="ftr"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3747"/>
                </a:solidFill>
                <a:effectLst/>
                <a:uLnTx/>
                <a:uFillTx/>
                <a:latin typeface="Open Sans"/>
                <a:ea typeface="+mn-ea"/>
                <a:cs typeface="+mn-cs"/>
              </a:rPr>
              <a:t>Proprietary &amp; Confidential</a:t>
            </a:r>
          </a:p>
        </p:txBody>
      </p:sp>
      <p:sp>
        <p:nvSpPr>
          <p:cNvPr id="4" name="Text Placeholder 3">
            <a:extLst>
              <a:ext uri="{FF2B5EF4-FFF2-40B4-BE49-F238E27FC236}">
                <a16:creationId xmlns:a16="http://schemas.microsoft.com/office/drawing/2014/main" id="{EC51960C-7D27-4117-A7F4-2EF8DD7B2F8D}"/>
              </a:ext>
            </a:extLst>
          </p:cNvPr>
          <p:cNvSpPr>
            <a:spLocks noGrp="1"/>
          </p:cNvSpPr>
          <p:nvPr>
            <p:ph type="body" sz="quarter" idx="12"/>
          </p:nvPr>
        </p:nvSpPr>
        <p:spPr/>
        <p:txBody>
          <a:bodyPr/>
          <a:lstStyle/>
          <a:p>
            <a:r>
              <a:rPr lang="en-US"/>
              <a:t>Session is being recorded</a:t>
            </a:r>
          </a:p>
        </p:txBody>
      </p:sp>
      <p:sp>
        <p:nvSpPr>
          <p:cNvPr id="6" name="Text Placeholder 5">
            <a:extLst>
              <a:ext uri="{FF2B5EF4-FFF2-40B4-BE49-F238E27FC236}">
                <a16:creationId xmlns:a16="http://schemas.microsoft.com/office/drawing/2014/main" id="{17902C14-2982-4437-AA41-71D1401BDDE3}"/>
              </a:ext>
            </a:extLst>
          </p:cNvPr>
          <p:cNvSpPr>
            <a:spLocks noGrp="1"/>
          </p:cNvSpPr>
          <p:nvPr>
            <p:ph type="body" sz="quarter" idx="11"/>
          </p:nvPr>
        </p:nvSpPr>
        <p:spPr/>
        <p:txBody>
          <a:bodyPr/>
          <a:lstStyle/>
          <a:p>
            <a:r>
              <a:rPr lang="en-US"/>
              <a:t>Please post questions to Q+A</a:t>
            </a:r>
          </a:p>
        </p:txBody>
      </p:sp>
      <p:sp>
        <p:nvSpPr>
          <p:cNvPr id="8" name="Text Placeholder 7">
            <a:extLst>
              <a:ext uri="{FF2B5EF4-FFF2-40B4-BE49-F238E27FC236}">
                <a16:creationId xmlns:a16="http://schemas.microsoft.com/office/drawing/2014/main" id="{3AEA9325-3EFF-4E81-84E4-2D3F042458BE}"/>
              </a:ext>
            </a:extLst>
          </p:cNvPr>
          <p:cNvSpPr>
            <a:spLocks noGrp="1"/>
          </p:cNvSpPr>
          <p:nvPr>
            <p:ph type="body" sz="quarter" idx="10"/>
          </p:nvPr>
        </p:nvSpPr>
        <p:spPr/>
        <p:txBody>
          <a:bodyPr/>
          <a:lstStyle/>
          <a:p>
            <a:r>
              <a:rPr lang="en-US"/>
              <a:t>Open Q+A at end</a:t>
            </a:r>
          </a:p>
        </p:txBody>
      </p:sp>
      <p:sp>
        <p:nvSpPr>
          <p:cNvPr id="20" name="Title 2">
            <a:extLst>
              <a:ext uri="{FF2B5EF4-FFF2-40B4-BE49-F238E27FC236}">
                <a16:creationId xmlns:a16="http://schemas.microsoft.com/office/drawing/2014/main" id="{11B09314-9894-4F21-A5C7-658EB2C7DAA3}"/>
              </a:ext>
            </a:extLst>
          </p:cNvPr>
          <p:cNvSpPr txBox="1">
            <a:spLocks/>
          </p:cNvSpPr>
          <p:nvPr/>
        </p:nvSpPr>
        <p:spPr>
          <a:xfrm>
            <a:off x="2826000" y="3830496"/>
            <a:ext cx="2076590" cy="791999"/>
          </a:xfrm>
          <a:prstGeom prst="rect">
            <a:avLst/>
          </a:prstGeom>
        </p:spPr>
        <p:txBody>
          <a:bodyPr vert="horz" lIns="0" tIns="45720" rIns="0" bIns="45720" rtlCol="0" anchor="ctr">
            <a:noAutofit/>
          </a:bodyPr>
          <a:lstStyle>
            <a:lvl1pPr algn="l" defTabSz="457200" rtl="0" eaLnBrk="1" latinLnBrk="0" hangingPunct="1">
              <a:spcBef>
                <a:spcPct val="0"/>
              </a:spcBef>
              <a:buNone/>
              <a:defRPr sz="2400" b="0" i="0" kern="1200" spc="0" baseline="0">
                <a:solidFill>
                  <a:schemeClr val="accent5"/>
                </a:solidFill>
                <a:latin typeface="Rockwell" charset="0"/>
                <a:ea typeface="Rockwell" charset="0"/>
                <a:cs typeface="Rockwell" charset="0"/>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a:rPr>
              <a:t>Nathan Wright</a:t>
            </a:r>
            <a:endParaRPr kumimoji="0" lang="en-US" sz="1600" b="0" i="0" u="none" strike="noStrike" kern="1200" cap="none" spc="0" normalizeH="0" baseline="0" noProof="0">
              <a:ln>
                <a:noFill/>
              </a:ln>
              <a:solidFill>
                <a:srgbClr val="FFFFFF"/>
              </a:solidFill>
              <a:effectLst/>
              <a:uLnTx/>
              <a:uFillTx/>
              <a:latin typeface="Rockwell" charset="0"/>
            </a:endParaRPr>
          </a:p>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Technical Product Manager</a:t>
            </a:r>
          </a:p>
        </p:txBody>
      </p:sp>
      <p:pic>
        <p:nvPicPr>
          <p:cNvPr id="21" name="Picture 20">
            <a:extLst>
              <a:ext uri="{FF2B5EF4-FFF2-40B4-BE49-F238E27FC236}">
                <a16:creationId xmlns:a16="http://schemas.microsoft.com/office/drawing/2014/main" id="{8D19FB0A-6043-4774-A779-328F390595C3}"/>
              </a:ext>
            </a:extLst>
          </p:cNvPr>
          <p:cNvPicPr>
            <a:picLocks noChangeAspect="1"/>
          </p:cNvPicPr>
          <p:nvPr/>
        </p:nvPicPr>
        <p:blipFill rotWithShape="1">
          <a:blip r:embed="rId2">
            <a:extLst>
              <a:ext uri="{28A0092B-C50C-407E-A947-70E740481C1C}">
                <a14:useLocalDpi xmlns:a14="http://schemas.microsoft.com/office/drawing/2010/main" val="0"/>
              </a:ext>
            </a:extLst>
          </a:blip>
          <a:srcRect l="18344" r="15317"/>
          <a:stretch/>
        </p:blipFill>
        <p:spPr>
          <a:xfrm>
            <a:off x="3628000" y="2557015"/>
            <a:ext cx="1278400" cy="1301564"/>
          </a:xfrm>
          <a:prstGeom prst="rect">
            <a:avLst/>
          </a:prstGeom>
          <a:ln>
            <a:noFill/>
          </a:ln>
        </p:spPr>
      </p:pic>
      <p:sp>
        <p:nvSpPr>
          <p:cNvPr id="26" name="Title 2">
            <a:extLst>
              <a:ext uri="{FF2B5EF4-FFF2-40B4-BE49-F238E27FC236}">
                <a16:creationId xmlns:a16="http://schemas.microsoft.com/office/drawing/2014/main" id="{3CB0C07A-4A7F-40B1-B5EE-96FA339C30A5}"/>
              </a:ext>
            </a:extLst>
          </p:cNvPr>
          <p:cNvSpPr txBox="1">
            <a:spLocks/>
          </p:cNvSpPr>
          <p:nvPr/>
        </p:nvSpPr>
        <p:spPr>
          <a:xfrm>
            <a:off x="471614" y="3844864"/>
            <a:ext cx="2218425" cy="791999"/>
          </a:xfrm>
          <a:prstGeom prst="rect">
            <a:avLst/>
          </a:prstGeom>
        </p:spPr>
        <p:txBody>
          <a:bodyPr vert="horz" lIns="0" tIns="45720" rIns="0" bIns="45720" rtlCol="0" anchor="ctr">
            <a:noAutofit/>
          </a:bodyPr>
          <a:lstStyle>
            <a:lvl1pPr algn="l" defTabSz="457200" rtl="0" eaLnBrk="1" latinLnBrk="0" hangingPunct="1">
              <a:spcBef>
                <a:spcPct val="0"/>
              </a:spcBef>
              <a:buNone/>
              <a:defRPr sz="2400" b="0" i="0" kern="1200" spc="0" baseline="0">
                <a:solidFill>
                  <a:schemeClr val="accent5"/>
                </a:solidFill>
                <a:latin typeface="Rockwell" charset="0"/>
                <a:ea typeface="Rockwell" charset="0"/>
                <a:cs typeface="Rockwell" charset="0"/>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rPr>
              <a:t>Temil Sanchez</a:t>
            </a:r>
            <a:endParaRPr kumimoji="0" lang="en-US" sz="1600" b="0" i="0" u="none" strike="noStrike" kern="1200" cap="none" spc="0" normalizeH="0" baseline="0" noProof="0" dirty="0">
              <a:ln>
                <a:noFill/>
              </a:ln>
              <a:solidFill>
                <a:srgbClr val="FFFFFF"/>
              </a:solidFill>
              <a:effectLst/>
              <a:uLnTx/>
              <a:uFillTx/>
              <a:latin typeface="Rockwell" charset="0"/>
            </a:endParaRPr>
          </a:p>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Product Owner</a:t>
            </a:r>
          </a:p>
        </p:txBody>
      </p:sp>
      <p:pic>
        <p:nvPicPr>
          <p:cNvPr id="27" name="Picture 26">
            <a:extLst>
              <a:ext uri="{FF2B5EF4-FFF2-40B4-BE49-F238E27FC236}">
                <a16:creationId xmlns:a16="http://schemas.microsoft.com/office/drawing/2014/main" id="{411A2C13-9B1D-4007-B3B2-334CE31BA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639" y="2558505"/>
            <a:ext cx="1278400" cy="1278400"/>
          </a:xfrm>
          <a:prstGeom prst="rect">
            <a:avLst/>
          </a:prstGeom>
        </p:spPr>
      </p:pic>
    </p:spTree>
    <p:extLst>
      <p:ext uri="{BB962C8B-B14F-4D97-AF65-F5344CB8AC3E}">
        <p14:creationId xmlns:p14="http://schemas.microsoft.com/office/powerpoint/2010/main" val="389348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BEFA33B1-455E-4AAB-99DC-8A8BE9A0CEE4}"/>
              </a:ext>
            </a:extLst>
          </p:cNvPr>
          <p:cNvCxnSpPr>
            <a:cxnSpLocks/>
            <a:endCxn id="300" idx="2"/>
          </p:cNvCxnSpPr>
          <p:nvPr/>
        </p:nvCxnSpPr>
        <p:spPr>
          <a:xfrm flipV="1">
            <a:off x="3677720" y="2151898"/>
            <a:ext cx="1073468" cy="1310707"/>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6BA6A661-9320-416C-8C7E-EF24BA78F811}"/>
              </a:ext>
            </a:extLst>
          </p:cNvPr>
          <p:cNvCxnSpPr>
            <a:cxnSpLocks/>
            <a:endCxn id="162" idx="2"/>
          </p:cNvCxnSpPr>
          <p:nvPr/>
        </p:nvCxnSpPr>
        <p:spPr>
          <a:xfrm flipV="1">
            <a:off x="3677720" y="2707118"/>
            <a:ext cx="1073468" cy="75548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697AEC58-5162-4458-8B23-B08AD8EC3374}"/>
              </a:ext>
            </a:extLst>
          </p:cNvPr>
          <p:cNvCxnSpPr>
            <a:cxnSpLocks/>
            <a:endCxn id="167" idx="2"/>
          </p:cNvCxnSpPr>
          <p:nvPr/>
        </p:nvCxnSpPr>
        <p:spPr>
          <a:xfrm>
            <a:off x="3677720" y="3462605"/>
            <a:ext cx="1073468" cy="274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D7739D6-0795-4836-8BD7-247473A578E8}"/>
              </a:ext>
            </a:extLst>
          </p:cNvPr>
          <p:cNvCxnSpPr>
            <a:cxnSpLocks/>
            <a:endCxn id="174" idx="2"/>
          </p:cNvCxnSpPr>
          <p:nvPr/>
        </p:nvCxnSpPr>
        <p:spPr>
          <a:xfrm>
            <a:off x="3677720" y="3462605"/>
            <a:ext cx="1073467" cy="76097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endCxn id="180" idx="2"/>
          </p:cNvCxnSpPr>
          <p:nvPr/>
        </p:nvCxnSpPr>
        <p:spPr>
          <a:xfrm>
            <a:off x="3677720" y="3462605"/>
            <a:ext cx="1073467" cy="1312155"/>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99A9559D-1EB0-4756-A51F-A435702E0643}"/>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a:t>
            </a:r>
          </a:p>
        </p:txBody>
      </p:sp>
    </p:spTree>
    <p:extLst>
      <p:ext uri="{BB962C8B-B14F-4D97-AF65-F5344CB8AC3E}">
        <p14:creationId xmlns:p14="http://schemas.microsoft.com/office/powerpoint/2010/main" val="85309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BEFA33B1-455E-4AAB-99DC-8A8BE9A0CEE4}"/>
              </a:ext>
            </a:extLst>
          </p:cNvPr>
          <p:cNvCxnSpPr>
            <a:cxnSpLocks/>
            <a:endCxn id="300" idx="2"/>
          </p:cNvCxnSpPr>
          <p:nvPr/>
        </p:nvCxnSpPr>
        <p:spPr>
          <a:xfrm flipV="1">
            <a:off x="3677720" y="2151898"/>
            <a:ext cx="1073468" cy="1310707"/>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6BA6A661-9320-416C-8C7E-EF24BA78F811}"/>
              </a:ext>
            </a:extLst>
          </p:cNvPr>
          <p:cNvCxnSpPr>
            <a:cxnSpLocks/>
            <a:endCxn id="162" idx="2"/>
          </p:cNvCxnSpPr>
          <p:nvPr/>
        </p:nvCxnSpPr>
        <p:spPr>
          <a:xfrm flipV="1">
            <a:off x="3677720" y="2707118"/>
            <a:ext cx="1073468" cy="75548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697AEC58-5162-4458-8B23-B08AD8EC3374}"/>
              </a:ext>
            </a:extLst>
          </p:cNvPr>
          <p:cNvCxnSpPr>
            <a:cxnSpLocks/>
            <a:endCxn id="167" idx="2"/>
          </p:cNvCxnSpPr>
          <p:nvPr/>
        </p:nvCxnSpPr>
        <p:spPr>
          <a:xfrm>
            <a:off x="3677720" y="3462605"/>
            <a:ext cx="1073468" cy="274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D7739D6-0795-4836-8BD7-247473A578E8}"/>
              </a:ext>
            </a:extLst>
          </p:cNvPr>
          <p:cNvCxnSpPr>
            <a:cxnSpLocks/>
            <a:endCxn id="174" idx="2"/>
          </p:cNvCxnSpPr>
          <p:nvPr/>
        </p:nvCxnSpPr>
        <p:spPr>
          <a:xfrm>
            <a:off x="3677720" y="3462605"/>
            <a:ext cx="1073467" cy="76097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endCxn id="180" idx="2"/>
          </p:cNvCxnSpPr>
          <p:nvPr/>
        </p:nvCxnSpPr>
        <p:spPr>
          <a:xfrm>
            <a:off x="3677720" y="3462605"/>
            <a:ext cx="1073467" cy="1312155"/>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0F92B656-E1D0-42D2-9DC5-F43D1786D5B3}"/>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a:t>
            </a:r>
          </a:p>
        </p:txBody>
      </p:sp>
    </p:spTree>
    <p:extLst>
      <p:ext uri="{BB962C8B-B14F-4D97-AF65-F5344CB8AC3E}">
        <p14:creationId xmlns:p14="http://schemas.microsoft.com/office/powerpoint/2010/main" val="345197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BEFA33B1-455E-4AAB-99DC-8A8BE9A0CEE4}"/>
              </a:ext>
            </a:extLst>
          </p:cNvPr>
          <p:cNvCxnSpPr>
            <a:cxnSpLocks/>
            <a:endCxn id="300" idx="2"/>
          </p:cNvCxnSpPr>
          <p:nvPr/>
        </p:nvCxnSpPr>
        <p:spPr>
          <a:xfrm flipV="1">
            <a:off x="3677720" y="2151898"/>
            <a:ext cx="1073468" cy="131070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6BA6A661-9320-416C-8C7E-EF24BA78F811}"/>
              </a:ext>
            </a:extLst>
          </p:cNvPr>
          <p:cNvCxnSpPr>
            <a:cxnSpLocks/>
            <a:endCxn id="162" idx="2"/>
          </p:cNvCxnSpPr>
          <p:nvPr/>
        </p:nvCxnSpPr>
        <p:spPr>
          <a:xfrm flipV="1">
            <a:off x="3677720" y="2707118"/>
            <a:ext cx="1073468" cy="755487"/>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697AEC58-5162-4458-8B23-B08AD8EC3374}"/>
              </a:ext>
            </a:extLst>
          </p:cNvPr>
          <p:cNvCxnSpPr>
            <a:cxnSpLocks/>
            <a:endCxn id="167" idx="2"/>
          </p:cNvCxnSpPr>
          <p:nvPr/>
        </p:nvCxnSpPr>
        <p:spPr>
          <a:xfrm>
            <a:off x="3677720" y="3462605"/>
            <a:ext cx="1073468" cy="274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D7739D6-0795-4836-8BD7-247473A578E8}"/>
              </a:ext>
            </a:extLst>
          </p:cNvPr>
          <p:cNvCxnSpPr>
            <a:cxnSpLocks/>
            <a:endCxn id="174" idx="2"/>
          </p:cNvCxnSpPr>
          <p:nvPr/>
        </p:nvCxnSpPr>
        <p:spPr>
          <a:xfrm>
            <a:off x="3677720" y="3462605"/>
            <a:ext cx="1073467" cy="76097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endCxn id="180" idx="2"/>
          </p:cNvCxnSpPr>
          <p:nvPr/>
        </p:nvCxnSpPr>
        <p:spPr>
          <a:xfrm>
            <a:off x="3677720" y="3462605"/>
            <a:ext cx="1073467" cy="1312155"/>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0F92B656-E1D0-42D2-9DC5-F43D1786D5B3}"/>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a:t>
            </a:r>
            <a:r>
              <a:rPr lang="en-US" sz="1000" dirty="0">
                <a:latin typeface="Consolas" panose="020B0609020204030204" pitchFamily="49" charset="0"/>
              </a:rPr>
              <a:t>/films/{id}</a:t>
            </a:r>
            <a:endParaRPr lang="en-US" sz="1200" dirty="0">
              <a:latin typeface="Consolas" panose="020B0609020204030204" pitchFamily="49" charset="0"/>
            </a:endParaRPr>
          </a:p>
        </p:txBody>
      </p:sp>
    </p:spTree>
    <p:extLst>
      <p:ext uri="{BB962C8B-B14F-4D97-AF65-F5344CB8AC3E}">
        <p14:creationId xmlns:p14="http://schemas.microsoft.com/office/powerpoint/2010/main" val="160806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4747846" y="273685"/>
            <a:ext cx="2871631" cy="2554208"/>
          </a:xfrm>
          <a:prstGeom prst="roundRect">
            <a:avLst>
              <a:gd name="adj" fmla="val 6556"/>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onsolas" panose="020B0609020204030204" pitchFamily="49" charset="0"/>
              </a:rPr>
              <a:t>query {</a:t>
            </a:r>
          </a:p>
          <a:p>
            <a:r>
              <a:rPr lang="en-US" sz="1200" b="1" dirty="0">
                <a:latin typeface="Consolas" panose="020B0609020204030204" pitchFamily="49" charset="0"/>
              </a:rPr>
              <a:t>  </a:t>
            </a:r>
            <a:r>
              <a:rPr lang="en-US" sz="1200" b="1" dirty="0" err="1">
                <a:latin typeface="Consolas" panose="020B0609020204030204" pitchFamily="49" charset="0"/>
              </a:rPr>
              <a:t>allPeople</a:t>
            </a:r>
            <a:r>
              <a:rPr lang="en-US" sz="1200" b="1" dirty="0">
                <a:latin typeface="Consolas" panose="020B0609020204030204" pitchFamily="49" charset="0"/>
              </a:rPr>
              <a:t> {</a:t>
            </a:r>
          </a:p>
          <a:p>
            <a:r>
              <a:rPr lang="en-US" sz="1200" b="1" dirty="0">
                <a:latin typeface="Consolas" panose="020B0609020204030204" pitchFamily="49" charset="0"/>
              </a:rPr>
              <a:t>    edges {</a:t>
            </a:r>
          </a:p>
          <a:p>
            <a:r>
              <a:rPr lang="en-US" sz="1200" b="1" dirty="0">
                <a:latin typeface="Consolas" panose="020B0609020204030204" pitchFamily="49" charset="0"/>
              </a:rPr>
              <a:t>      node {</a:t>
            </a:r>
          </a:p>
          <a:p>
            <a:r>
              <a:rPr lang="en-US" sz="1200" b="1" dirty="0">
                <a:latin typeface="Consolas" panose="020B0609020204030204" pitchFamily="49" charset="0"/>
              </a:rPr>
              <a:t>        name</a:t>
            </a:r>
          </a:p>
          <a:p>
            <a:r>
              <a:rPr lang="en-US" sz="1200" b="1" dirty="0">
                <a:latin typeface="Consolas" panose="020B0609020204030204" pitchFamily="49" charset="0"/>
              </a:rPr>
              <a:t>        id</a:t>
            </a:r>
          </a:p>
          <a:p>
            <a:r>
              <a:rPr lang="en-US" sz="1200" b="1" dirty="0">
                <a:latin typeface="Consolas" panose="020B0609020204030204" pitchFamily="49" charset="0"/>
              </a:rPr>
              <a:t>      }</a:t>
            </a:r>
          </a:p>
          <a:p>
            <a:r>
              <a:rPr lang="en-US" sz="1200" b="1" dirty="0">
                <a:latin typeface="Consolas" panose="020B0609020204030204" pitchFamily="49" charset="0"/>
              </a:rPr>
              <a:t>      cursor</a:t>
            </a:r>
          </a:p>
          <a:p>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totalCount</a:t>
            </a:r>
            <a:endParaRPr lang="en-US" sz="1200" b="1" dirty="0">
              <a:latin typeface="Consolas" panose="020B0609020204030204" pitchFamily="49" charset="0"/>
            </a:endParaRPr>
          </a:p>
          <a:p>
            <a:r>
              <a:rPr lang="en-US" sz="1200" b="1" dirty="0">
                <a:latin typeface="Consolas" panose="020B0609020204030204" pitchFamily="49" charset="0"/>
              </a:rPr>
              <a:t>  }</a:t>
            </a:r>
          </a:p>
          <a:p>
            <a:r>
              <a:rPr lang="en-US" sz="1200" b="1" dirty="0">
                <a:latin typeface="Consolas" panose="020B0609020204030204" pitchFamily="49" charset="0"/>
              </a:rPr>
              <a:t>}</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099233" y="3263295"/>
            <a:ext cx="6219183"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dirty="0">
                <a:solidFill>
                  <a:srgbClr val="3F8624"/>
                </a:solidFill>
                <a:latin typeface="Consolas" panose="020B0609020204030204" pitchFamily="49" charset="0"/>
                <a:cs typeface="Calibri Light" panose="020F0302020204030204" pitchFamily="34" charset="0"/>
              </a:rPr>
              <a:t>https://swapi-graphql.netlify.com/.netlify/functions/index</a:t>
            </a:r>
            <a:endPar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7619477" y="1550789"/>
            <a:ext cx="2469367" cy="0"/>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4734223" y="2999223"/>
            <a:ext cx="4523362" cy="3354935"/>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"data" : {</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allPeople</a:t>
            </a:r>
            <a:r>
              <a:rPr lang="en-US" sz="1050" b="1" dirty="0">
                <a:solidFill>
                  <a:srgbClr val="3F8624"/>
                </a:solidFill>
                <a:latin typeface="Consolas" panose="020B0609020204030204" pitchFamily="49" charset="0"/>
              </a:rPr>
              <a:t>" : {</a:t>
            </a:r>
          </a:p>
          <a:p>
            <a:r>
              <a:rPr lang="en-US" sz="1050" b="1" dirty="0">
                <a:solidFill>
                  <a:srgbClr val="3F8624"/>
                </a:solidFill>
                <a:latin typeface="Consolas" panose="020B0609020204030204" pitchFamily="49" charset="0"/>
              </a:rPr>
              <a:t>         "edges" :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"node" : {</a:t>
            </a:r>
          </a:p>
          <a:p>
            <a:r>
              <a:rPr lang="en-US" sz="1050" b="1" dirty="0">
                <a:solidFill>
                  <a:srgbClr val="3F8624"/>
                </a:solidFill>
                <a:latin typeface="Consolas" panose="020B0609020204030204" pitchFamily="49" charset="0"/>
              </a:rPr>
              <a:t>                  "name" : "Luke Skywalker",</a:t>
            </a:r>
          </a:p>
          <a:p>
            <a:r>
              <a:rPr lang="en-US" sz="1050" b="1" dirty="0">
                <a:solidFill>
                  <a:srgbClr val="3F8624"/>
                </a:solidFill>
                <a:latin typeface="Consolas" panose="020B0609020204030204" pitchFamily="49" charset="0"/>
              </a:rPr>
              <a:t>                  "id" : "</a:t>
            </a:r>
            <a:r>
              <a:rPr lang="en-US" sz="1050" b="1" dirty="0" err="1">
                <a:solidFill>
                  <a:srgbClr val="3F8624"/>
                </a:solidFill>
                <a:latin typeface="Consolas" panose="020B0609020204030204" pitchFamily="49" charset="0"/>
              </a:rPr>
              <a:t>cGVvcGxlOjE</a:t>
            </a:r>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"node" : {</a:t>
            </a:r>
          </a:p>
          <a:p>
            <a:r>
              <a:rPr lang="en-US" sz="1050" b="1" dirty="0">
                <a:solidFill>
                  <a:srgbClr val="3F8624"/>
                </a:solidFill>
                <a:latin typeface="Consolas" panose="020B0609020204030204" pitchFamily="49" charset="0"/>
              </a:rPr>
              <a:t>                  "name" : "C-3PO",</a:t>
            </a:r>
          </a:p>
          <a:p>
            <a:r>
              <a:rPr lang="en-US" sz="1050" b="1" dirty="0">
                <a:solidFill>
                  <a:srgbClr val="3F8624"/>
                </a:solidFill>
                <a:latin typeface="Consolas" panose="020B0609020204030204" pitchFamily="49" charset="0"/>
              </a:rPr>
              <a:t>                  "id" : "</a:t>
            </a:r>
            <a:r>
              <a:rPr lang="en-US" sz="1050" b="1" dirty="0" err="1">
                <a:solidFill>
                  <a:srgbClr val="3F8624"/>
                </a:solidFill>
                <a:latin typeface="Consolas" panose="020B0609020204030204" pitchFamily="49" charset="0"/>
              </a:rPr>
              <a:t>cGVvcGxlOjI</a:t>
            </a:r>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a:t>
            </a: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9257585" y="4676691"/>
            <a:ext cx="831258"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0155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72AA26-2D8A-4DA0-8D4F-01C62280BE03}"/>
              </a:ext>
            </a:extLst>
          </p:cNvPr>
          <p:cNvSpPr/>
          <p:nvPr/>
        </p:nvSpPr>
        <p:spPr>
          <a:xfrm>
            <a:off x="6618051" y="4331247"/>
            <a:ext cx="1125774" cy="23346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5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4"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4747846" y="273685"/>
            <a:ext cx="2871631" cy="2554208"/>
          </a:xfrm>
          <a:prstGeom prst="roundRect">
            <a:avLst>
              <a:gd name="adj" fmla="val 6556"/>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onsolas" panose="020B0609020204030204" pitchFamily="49" charset="0"/>
              </a:rPr>
              <a:t>query {</a:t>
            </a:r>
          </a:p>
          <a:p>
            <a:r>
              <a:rPr lang="en-US" sz="1200" b="1" dirty="0">
                <a:latin typeface="Consolas" panose="020B0609020204030204" pitchFamily="49" charset="0"/>
              </a:rPr>
              <a:t>  person(id: "</a:t>
            </a:r>
            <a:r>
              <a:rPr lang="en-US" sz="1200" b="1" dirty="0" err="1">
                <a:latin typeface="Consolas" panose="020B0609020204030204" pitchFamily="49" charset="0"/>
              </a:rPr>
              <a:t>cGVvcGxlOjE</a:t>
            </a:r>
            <a:r>
              <a:rPr lang="en-US" sz="1200" b="1" dirty="0">
                <a:latin typeface="Consolas" panose="020B0609020204030204" pitchFamily="49" charset="0"/>
              </a:rPr>
              <a:t>=") {</a:t>
            </a:r>
          </a:p>
          <a:p>
            <a:r>
              <a:rPr lang="en-US" sz="1200" b="1" dirty="0">
                <a:latin typeface="Consolas" panose="020B0609020204030204" pitchFamily="49" charset="0"/>
              </a:rPr>
              <a:t>   name</a:t>
            </a:r>
          </a:p>
          <a:p>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filmConnection</a:t>
            </a:r>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totalCount</a:t>
            </a:r>
            <a:endParaRPr lang="en-US" sz="1200" b="1" dirty="0">
              <a:latin typeface="Consolas" panose="020B0609020204030204" pitchFamily="49" charset="0"/>
            </a:endParaRPr>
          </a:p>
          <a:p>
            <a:r>
              <a:rPr lang="en-US" sz="1200" b="1" dirty="0">
                <a:latin typeface="Consolas" panose="020B0609020204030204" pitchFamily="49" charset="0"/>
              </a:rPr>
              <a:t>        films {</a:t>
            </a:r>
          </a:p>
          <a:p>
            <a:r>
              <a:rPr lang="en-US" sz="1200" b="1" dirty="0">
                <a:latin typeface="Consolas" panose="020B0609020204030204" pitchFamily="49" charset="0"/>
              </a:rPr>
              <a:t>        	id</a:t>
            </a:r>
          </a:p>
          <a:p>
            <a:r>
              <a:rPr lang="en-US" sz="1200" b="1" dirty="0">
                <a:latin typeface="Consolas" panose="020B0609020204030204" pitchFamily="49" charset="0"/>
              </a:rPr>
              <a:t>        	title</a:t>
            </a:r>
          </a:p>
          <a:p>
            <a:r>
              <a:rPr lang="en-US" sz="1200" b="1" dirty="0">
                <a:latin typeface="Consolas" panose="020B0609020204030204" pitchFamily="49" charset="0"/>
              </a:rPr>
              <a:t>        	</a:t>
            </a:r>
            <a:r>
              <a:rPr lang="en-US" sz="1200" b="1" dirty="0" err="1">
                <a:latin typeface="Consolas" panose="020B0609020204030204" pitchFamily="49" charset="0"/>
              </a:rPr>
              <a:t>openingCrawl</a:t>
            </a:r>
            <a:endParaRPr lang="en-US" sz="1200" b="1" dirty="0">
              <a:latin typeface="Consolas" panose="020B0609020204030204" pitchFamily="49" charset="0"/>
            </a:endParaRP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099233" y="3263295"/>
            <a:ext cx="6219183"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dirty="0">
                <a:solidFill>
                  <a:srgbClr val="3F8624"/>
                </a:solidFill>
                <a:latin typeface="Consolas" panose="020B0609020204030204" pitchFamily="49" charset="0"/>
                <a:cs typeface="Calibri Light" panose="020F0302020204030204" pitchFamily="34" charset="0"/>
              </a:rPr>
              <a:t>https://swapi-graphql.netlify.com/.netlify/functions/index</a:t>
            </a:r>
            <a:endPar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7619477" y="1550789"/>
            <a:ext cx="2469367" cy="1"/>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4734222" y="2971679"/>
            <a:ext cx="5124153" cy="3382479"/>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"data" : {</a:t>
            </a:r>
          </a:p>
          <a:p>
            <a:r>
              <a:rPr lang="en-US" sz="1050" b="1" dirty="0">
                <a:solidFill>
                  <a:srgbClr val="3F8624"/>
                </a:solidFill>
                <a:latin typeface="Consolas" panose="020B0609020204030204" pitchFamily="49" charset="0"/>
              </a:rPr>
              <a:t>      "person" : {</a:t>
            </a:r>
          </a:p>
          <a:p>
            <a:r>
              <a:rPr lang="en-US" sz="1050" b="1" dirty="0">
                <a:solidFill>
                  <a:srgbClr val="3F8624"/>
                </a:solidFill>
                <a:latin typeface="Consolas" panose="020B0609020204030204" pitchFamily="49" charset="0"/>
              </a:rPr>
              <a:t>         "id" : "</a:t>
            </a:r>
            <a:r>
              <a:rPr lang="en-US" sz="1050" b="1" dirty="0" err="1">
                <a:solidFill>
                  <a:srgbClr val="3F8624"/>
                </a:solidFill>
                <a:latin typeface="Consolas" panose="020B0609020204030204" pitchFamily="49" charset="0"/>
              </a:rPr>
              <a:t>cGVvcGxlOjE</a:t>
            </a:r>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"name" : "Luke Skywalker",</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filmConnection</a:t>
            </a:r>
            <a:r>
              <a:rPr lang="en-US" sz="1050" b="1" dirty="0">
                <a:solidFill>
                  <a:srgbClr val="3F8624"/>
                </a:solidFill>
                <a:latin typeface="Consolas" panose="020B0609020204030204" pitchFamily="49" charset="0"/>
              </a:rPr>
              <a:t>" : {</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totalCount</a:t>
            </a:r>
            <a:r>
              <a:rPr lang="en-US" sz="1050" b="1" dirty="0">
                <a:solidFill>
                  <a:srgbClr val="3F8624"/>
                </a:solidFill>
                <a:latin typeface="Consolas" panose="020B0609020204030204" pitchFamily="49" charset="0"/>
              </a:rPr>
              <a:t>" : 5,</a:t>
            </a:r>
          </a:p>
          <a:p>
            <a:r>
              <a:rPr lang="en-US" sz="1050" b="1" dirty="0">
                <a:solidFill>
                  <a:srgbClr val="3F8624"/>
                </a:solidFill>
                <a:latin typeface="Consolas" panose="020B0609020204030204" pitchFamily="49" charset="0"/>
              </a:rPr>
              <a:t>            "films" :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"id" : "ZmlsbXM6MQ==",</a:t>
            </a:r>
          </a:p>
          <a:p>
            <a:r>
              <a:rPr lang="en-US" sz="1050" b="1" dirty="0">
                <a:solidFill>
                  <a:srgbClr val="3F8624"/>
                </a:solidFill>
                <a:latin typeface="Consolas" panose="020B0609020204030204" pitchFamily="49" charset="0"/>
              </a:rPr>
              <a:t>                  "title" : "A New Hope",</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openingCrawl</a:t>
            </a:r>
            <a:r>
              <a:rPr lang="en-US" sz="1050" b="1" dirty="0">
                <a:solidFill>
                  <a:srgbClr val="3F8624"/>
                </a:solidFill>
                <a:latin typeface="Consolas" panose="020B0609020204030204" pitchFamily="49" charset="0"/>
              </a:rPr>
              <a:t>" : "It is a period of civil war..."</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"id" : "ZmlsbXM6Mg==",</a:t>
            </a:r>
          </a:p>
          <a:p>
            <a:r>
              <a:rPr lang="en-US" sz="1050" b="1" dirty="0">
                <a:solidFill>
                  <a:srgbClr val="3F8624"/>
                </a:solidFill>
                <a:latin typeface="Consolas" panose="020B0609020204030204" pitchFamily="49" charset="0"/>
              </a:rPr>
              <a:t>                  "title" : "The Empire Strikes Back",</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openingCrawl</a:t>
            </a:r>
            <a:r>
              <a:rPr lang="en-US" sz="1050" b="1" dirty="0">
                <a:solidFill>
                  <a:srgbClr val="3F8624"/>
                </a:solidFill>
                <a:latin typeface="Consolas" panose="020B0609020204030204" pitchFamily="49" charset="0"/>
              </a:rPr>
              <a:t>" : "It is a dark time for..."</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a:t>
            </a: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9858375" y="4662919"/>
            <a:ext cx="239961"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844248"/>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15D0100-9B68-4EC2-99C5-8A42A851EA71}"/>
              </a:ext>
            </a:extLst>
          </p:cNvPr>
          <p:cNvSpPr/>
          <p:nvPr/>
        </p:nvSpPr>
        <p:spPr>
          <a:xfrm>
            <a:off x="571971" y="4667166"/>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B347E3-10B0-4322-8F2D-157357314878}"/>
              </a:ext>
            </a:extLst>
          </p:cNvPr>
          <p:cNvSpPr/>
          <p:nvPr/>
        </p:nvSpPr>
        <p:spPr>
          <a:xfrm>
            <a:off x="5971827" y="433705"/>
            <a:ext cx="1219548" cy="23346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0F4751A-3349-48A3-B7FC-7011F2255745}"/>
              </a:ext>
            </a:extLst>
          </p:cNvPr>
          <p:cNvSpPr/>
          <p:nvPr/>
        </p:nvSpPr>
        <p:spPr>
          <a:xfrm>
            <a:off x="5136003" y="994029"/>
            <a:ext cx="1788671" cy="1530096"/>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02621E-F03F-48F9-9B1C-4A1A9BDA6E30}"/>
              </a:ext>
            </a:extLst>
          </p:cNvPr>
          <p:cNvSpPr/>
          <p:nvPr/>
        </p:nvSpPr>
        <p:spPr>
          <a:xfrm>
            <a:off x="5478903" y="3937150"/>
            <a:ext cx="4284222" cy="212075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74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4" grpId="0" animBg="1"/>
      <p:bldP spid="23" grpId="0" animBg="1"/>
      <p:bldP spid="24"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5500636" y="273684"/>
            <a:ext cx="2871631" cy="5231766"/>
          </a:xfrm>
          <a:prstGeom prst="roundRect">
            <a:avLst>
              <a:gd name="adj" fmla="val 6556"/>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onsolas" panose="020B0609020204030204" pitchFamily="49" charset="0"/>
              </a:rPr>
              <a:t>query {</a:t>
            </a:r>
          </a:p>
          <a:p>
            <a:r>
              <a:rPr lang="en-US" sz="1200" b="1" dirty="0">
                <a:latin typeface="Consolas" panose="020B0609020204030204" pitchFamily="49" charset="0"/>
              </a:rPr>
              <a:t>  </a:t>
            </a:r>
            <a:r>
              <a:rPr lang="en-US" sz="1200" b="1" dirty="0" err="1">
                <a:latin typeface="Consolas" panose="020B0609020204030204" pitchFamily="49" charset="0"/>
              </a:rPr>
              <a:t>allPeople</a:t>
            </a:r>
            <a:r>
              <a:rPr lang="en-US" sz="1200" b="1" dirty="0">
                <a:latin typeface="Consolas" panose="020B0609020204030204" pitchFamily="49" charset="0"/>
              </a:rPr>
              <a:t> {</a:t>
            </a:r>
          </a:p>
          <a:p>
            <a:r>
              <a:rPr lang="en-US" sz="1200" b="1" dirty="0">
                <a:latin typeface="Consolas" panose="020B0609020204030204" pitchFamily="49" charset="0"/>
              </a:rPr>
              <a:t>    edges {</a:t>
            </a:r>
          </a:p>
          <a:p>
            <a:r>
              <a:rPr lang="en-US" sz="1200" b="1" dirty="0">
                <a:latin typeface="Consolas" panose="020B0609020204030204" pitchFamily="49" charset="0"/>
              </a:rPr>
              <a:t>      node {</a:t>
            </a:r>
          </a:p>
          <a:p>
            <a:r>
              <a:rPr lang="en-US" sz="1200" b="1" dirty="0">
                <a:latin typeface="Consolas" panose="020B0609020204030204" pitchFamily="49" charset="0"/>
              </a:rPr>
              <a:t>        name</a:t>
            </a:r>
          </a:p>
          <a:p>
            <a:r>
              <a:rPr lang="en-US" sz="1200" b="1" dirty="0">
                <a:latin typeface="Consolas" panose="020B0609020204030204" pitchFamily="49" charset="0"/>
              </a:rPr>
              <a:t>        id</a:t>
            </a:r>
          </a:p>
          <a:p>
            <a:r>
              <a:rPr lang="en-US" sz="1200" b="1" dirty="0">
                <a:latin typeface="Consolas" panose="020B0609020204030204" pitchFamily="49" charset="0"/>
              </a:rPr>
              <a:t>        </a:t>
            </a:r>
            <a:r>
              <a:rPr lang="en-US" sz="1200" b="1" dirty="0" err="1">
                <a:latin typeface="Consolas" panose="020B0609020204030204" pitchFamily="49" charset="0"/>
              </a:rPr>
              <a:t>birthYear</a:t>
            </a:r>
            <a:endParaRPr lang="en-US" sz="1200" b="1" dirty="0">
              <a:latin typeface="Consolas" panose="020B0609020204030204" pitchFamily="49" charset="0"/>
            </a:endParaRPr>
          </a:p>
          <a:p>
            <a:r>
              <a:rPr lang="en-US" sz="1200" b="1" dirty="0">
                <a:latin typeface="Consolas" panose="020B0609020204030204" pitchFamily="49" charset="0"/>
              </a:rPr>
              <a:t>        </a:t>
            </a:r>
            <a:r>
              <a:rPr lang="en-US" sz="1200" b="1" dirty="0" err="1">
                <a:latin typeface="Consolas" panose="020B0609020204030204" pitchFamily="49" charset="0"/>
              </a:rPr>
              <a:t>eyeColor</a:t>
            </a:r>
            <a:endParaRPr lang="en-US" sz="1200" b="1" dirty="0">
              <a:latin typeface="Consolas" panose="020B0609020204030204" pitchFamily="49" charset="0"/>
            </a:endParaRPr>
          </a:p>
          <a:p>
            <a:r>
              <a:rPr lang="en-US" sz="1200" b="1" dirty="0">
                <a:latin typeface="Consolas" panose="020B0609020204030204" pitchFamily="49" charset="0"/>
              </a:rPr>
              <a:t>        gender</a:t>
            </a:r>
          </a:p>
          <a:p>
            <a:r>
              <a:rPr lang="en-US" sz="1200" b="1" dirty="0">
                <a:latin typeface="Consolas" panose="020B0609020204030204" pitchFamily="49" charset="0"/>
              </a:rPr>
              <a:t>        </a:t>
            </a:r>
            <a:r>
              <a:rPr lang="en-US" sz="1200" b="1" dirty="0" err="1">
                <a:latin typeface="Consolas" panose="020B0609020204030204" pitchFamily="49" charset="0"/>
              </a:rPr>
              <a:t>hairColor</a:t>
            </a:r>
            <a:endParaRPr lang="en-US" sz="1200" b="1" dirty="0">
              <a:latin typeface="Consolas" panose="020B0609020204030204" pitchFamily="49" charset="0"/>
            </a:endParaRPr>
          </a:p>
          <a:p>
            <a:r>
              <a:rPr lang="en-US" sz="1200" b="1" dirty="0">
                <a:latin typeface="Consolas" panose="020B0609020204030204" pitchFamily="49" charset="0"/>
              </a:rPr>
              <a:t>        height</a:t>
            </a:r>
          </a:p>
          <a:p>
            <a:r>
              <a:rPr lang="en-US" sz="1200" b="1" dirty="0">
                <a:latin typeface="Consolas" panose="020B0609020204030204" pitchFamily="49" charset="0"/>
              </a:rPr>
              <a:t>        mass</a:t>
            </a:r>
          </a:p>
          <a:p>
            <a:r>
              <a:rPr lang="en-US" sz="1200" b="1" dirty="0">
                <a:latin typeface="Consolas" panose="020B0609020204030204" pitchFamily="49" charset="0"/>
              </a:rPr>
              <a:t>        </a:t>
            </a:r>
            <a:r>
              <a:rPr lang="en-US" sz="1200" b="1" dirty="0" err="1">
                <a:latin typeface="Consolas" panose="020B0609020204030204" pitchFamily="49" charset="0"/>
              </a:rPr>
              <a:t>skinColor</a:t>
            </a:r>
            <a:endParaRPr lang="en-US" sz="1200" b="1" dirty="0">
              <a:latin typeface="Consolas" panose="020B0609020204030204" pitchFamily="49" charset="0"/>
            </a:endParaRPr>
          </a:p>
          <a:p>
            <a:r>
              <a:rPr lang="en-US" sz="1200" b="1" dirty="0">
                <a:latin typeface="Consolas" panose="020B0609020204030204" pitchFamily="49" charset="0"/>
              </a:rPr>
              <a:t>        </a:t>
            </a:r>
            <a:r>
              <a:rPr lang="en-US" sz="1200" b="1" dirty="0" err="1">
                <a:latin typeface="Consolas" panose="020B0609020204030204" pitchFamily="49" charset="0"/>
              </a:rPr>
              <a:t>filmConnection</a:t>
            </a:r>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totalCount</a:t>
            </a:r>
            <a:endParaRPr lang="en-US" sz="1200" b="1" dirty="0">
              <a:latin typeface="Consolas" panose="020B0609020204030204" pitchFamily="49" charset="0"/>
            </a:endParaRPr>
          </a:p>
          <a:p>
            <a:r>
              <a:rPr lang="en-US" sz="1200" b="1" dirty="0">
                <a:latin typeface="Consolas" panose="020B0609020204030204" pitchFamily="49" charset="0"/>
              </a:rPr>
              <a:t>          films {</a:t>
            </a:r>
          </a:p>
          <a:p>
            <a:r>
              <a:rPr lang="en-US" sz="1200" b="1" dirty="0">
                <a:latin typeface="Consolas" panose="020B0609020204030204" pitchFamily="49" charset="0"/>
              </a:rPr>
              <a:t>        	  id</a:t>
            </a:r>
          </a:p>
          <a:p>
            <a:r>
              <a:rPr lang="en-US" sz="1200" b="1" dirty="0">
                <a:latin typeface="Consolas" panose="020B0609020204030204" pitchFamily="49" charset="0"/>
              </a:rPr>
              <a:t>        	  title</a:t>
            </a:r>
          </a:p>
          <a:p>
            <a:r>
              <a:rPr lang="en-US" sz="1200" b="1" dirty="0">
                <a:latin typeface="Consolas" panose="020B0609020204030204" pitchFamily="49" charset="0"/>
              </a:rPr>
              <a:t>        	  </a:t>
            </a:r>
            <a:r>
              <a:rPr lang="en-US" sz="1200" b="1" dirty="0" err="1">
                <a:latin typeface="Consolas" panose="020B0609020204030204" pitchFamily="49" charset="0"/>
              </a:rPr>
              <a:t>openingCrawl</a:t>
            </a:r>
            <a:endParaRPr lang="en-US" sz="1200" b="1" dirty="0">
              <a:latin typeface="Consolas" panose="020B0609020204030204" pitchFamily="49" charset="0"/>
            </a:endParaRP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totalCount</a:t>
            </a:r>
            <a:endParaRPr lang="en-US" sz="1200" b="1" dirty="0">
              <a:latin typeface="Consolas" panose="020B0609020204030204" pitchFamily="49" charset="0"/>
            </a:endParaRPr>
          </a:p>
          <a:p>
            <a:r>
              <a:rPr lang="en-US" sz="1200" b="1" dirty="0">
                <a:latin typeface="Consolas" panose="020B0609020204030204" pitchFamily="49" charset="0"/>
              </a:rPr>
              <a:t>  }</a:t>
            </a:r>
          </a:p>
          <a:p>
            <a:r>
              <a:rPr lang="en-US" sz="1200" b="1" dirty="0">
                <a:latin typeface="Consolas" panose="020B0609020204030204" pitchFamily="49" charset="0"/>
              </a:rPr>
              <a:t>}</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099233" y="3263295"/>
            <a:ext cx="6219183"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dirty="0">
                <a:solidFill>
                  <a:srgbClr val="3F8624"/>
                </a:solidFill>
                <a:latin typeface="Consolas" panose="020B0609020204030204" pitchFamily="49" charset="0"/>
                <a:cs typeface="Calibri Light" panose="020F0302020204030204" pitchFamily="34" charset="0"/>
              </a:rPr>
              <a:t>https://swapi-graphql.netlify.com/.netlify/functions/index</a:t>
            </a:r>
            <a:endPar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8372267" y="2889567"/>
            <a:ext cx="1716577" cy="0"/>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0155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7444219-B6CF-4C25-96E6-4D1493185701}"/>
              </a:ext>
            </a:extLst>
          </p:cNvPr>
          <p:cNvSpPr/>
          <p:nvPr/>
        </p:nvSpPr>
        <p:spPr>
          <a:xfrm>
            <a:off x="571970" y="38537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441FCF-39D7-45F2-802F-400401701CB9}"/>
              </a:ext>
            </a:extLst>
          </p:cNvPr>
          <p:cNvSpPr/>
          <p:nvPr/>
        </p:nvSpPr>
        <p:spPr>
          <a:xfrm>
            <a:off x="571971" y="4658646"/>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6EE481F-516C-4F18-B488-7462A79F5CFF}"/>
              </a:ext>
            </a:extLst>
          </p:cNvPr>
          <p:cNvSpPr/>
          <p:nvPr/>
        </p:nvSpPr>
        <p:spPr>
          <a:xfrm>
            <a:off x="6109474" y="1243026"/>
            <a:ext cx="2022832" cy="294797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15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099233" y="3263295"/>
            <a:ext cx="6219183"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dirty="0">
                <a:solidFill>
                  <a:srgbClr val="3F8624"/>
                </a:solidFill>
                <a:latin typeface="Consolas" panose="020B0609020204030204" pitchFamily="49" charset="0"/>
                <a:cs typeface="Calibri Light" panose="020F0302020204030204" pitchFamily="34" charset="0"/>
              </a:rPr>
              <a:t>https://swapi-graphql.netlify.com/.netlify/functions/index</a:t>
            </a:r>
            <a:endPar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0155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7444219-B6CF-4C25-96E6-4D1493185701}"/>
              </a:ext>
            </a:extLst>
          </p:cNvPr>
          <p:cNvSpPr/>
          <p:nvPr/>
        </p:nvSpPr>
        <p:spPr>
          <a:xfrm>
            <a:off x="571970" y="38537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441FCF-39D7-45F2-802F-400401701CB9}"/>
              </a:ext>
            </a:extLst>
          </p:cNvPr>
          <p:cNvSpPr/>
          <p:nvPr/>
        </p:nvSpPr>
        <p:spPr>
          <a:xfrm>
            <a:off x="571971" y="4658646"/>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60EB215-27C0-4F22-8AF9-D32AB46E8B62}"/>
              </a:ext>
            </a:extLst>
          </p:cNvPr>
          <p:cNvSpPr/>
          <p:nvPr/>
        </p:nvSpPr>
        <p:spPr>
          <a:xfrm>
            <a:off x="5327215" y="273685"/>
            <a:ext cx="4531160" cy="6219190"/>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rgbClr val="3F8624"/>
                </a:solidFill>
                <a:latin typeface="Consolas" panose="020B0609020204030204" pitchFamily="49" charset="0"/>
              </a:rPr>
              <a:t>{</a:t>
            </a:r>
          </a:p>
          <a:p>
            <a:r>
              <a:rPr lang="en-US" sz="800" b="1" dirty="0">
                <a:solidFill>
                  <a:srgbClr val="3F8624"/>
                </a:solidFill>
                <a:latin typeface="Consolas" panose="020B0609020204030204" pitchFamily="49" charset="0"/>
              </a:rPr>
              <a:t>   "data" : {</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allPeople</a:t>
            </a:r>
            <a:r>
              <a:rPr lang="en-US" sz="800" b="1" dirty="0">
                <a:solidFill>
                  <a:srgbClr val="3F8624"/>
                </a:solidFill>
                <a:latin typeface="Consolas" panose="020B0609020204030204" pitchFamily="49" charset="0"/>
              </a:rPr>
              <a:t>" : {</a:t>
            </a:r>
          </a:p>
          <a:p>
            <a:r>
              <a:rPr lang="en-US" sz="800" b="1" dirty="0">
                <a:solidFill>
                  <a:srgbClr val="3F8624"/>
                </a:solidFill>
                <a:latin typeface="Consolas" panose="020B0609020204030204" pitchFamily="49" charset="0"/>
              </a:rPr>
              <a:t>         "edges" :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"node" : {</a:t>
            </a:r>
          </a:p>
          <a:p>
            <a:r>
              <a:rPr lang="en-US" sz="800" b="1" dirty="0">
                <a:solidFill>
                  <a:srgbClr val="3F8624"/>
                </a:solidFill>
                <a:latin typeface="Consolas" panose="020B0609020204030204" pitchFamily="49" charset="0"/>
              </a:rPr>
              <a:t>                  "name" : "Luke Skywalker",</a:t>
            </a:r>
          </a:p>
          <a:p>
            <a:r>
              <a:rPr lang="en-US" sz="800" b="1" dirty="0">
                <a:solidFill>
                  <a:srgbClr val="3F8624"/>
                </a:solidFill>
                <a:latin typeface="Consolas" panose="020B0609020204030204" pitchFamily="49" charset="0"/>
              </a:rPr>
              <a:t>                  "id" : "</a:t>
            </a:r>
            <a:r>
              <a:rPr lang="en-US" sz="800" b="1" dirty="0" err="1">
                <a:solidFill>
                  <a:srgbClr val="3F8624"/>
                </a:solidFill>
                <a:latin typeface="Consolas" panose="020B0609020204030204" pitchFamily="49" charset="0"/>
              </a:rPr>
              <a:t>cGVvcGxlOjE</a:t>
            </a:r>
            <a:r>
              <a:rPr lang="en-US" sz="800" b="1" dirty="0">
                <a:solidFill>
                  <a:srgbClr val="3F8624"/>
                </a:solidFill>
                <a:latin typeface="Consolas" panose="020B0609020204030204" pitchFamily="49" charset="0"/>
              </a:rPr>
              <a:t>=",</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birthYear</a:t>
            </a:r>
            <a:r>
              <a:rPr lang="en-US" sz="800" b="1" dirty="0">
                <a:solidFill>
                  <a:srgbClr val="3F8624"/>
                </a:solidFill>
                <a:latin typeface="Consolas" panose="020B0609020204030204" pitchFamily="49" charset="0"/>
              </a:rPr>
              <a:t>" : "19BBY",</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eyeColor</a:t>
            </a:r>
            <a:r>
              <a:rPr lang="en-US" sz="800" b="1" dirty="0">
                <a:solidFill>
                  <a:srgbClr val="3F8624"/>
                </a:solidFill>
                <a:latin typeface="Consolas" panose="020B0609020204030204" pitchFamily="49" charset="0"/>
              </a:rPr>
              <a:t>" : "blue",</a:t>
            </a:r>
          </a:p>
          <a:p>
            <a:r>
              <a:rPr lang="en-US" sz="800" b="1" dirty="0">
                <a:solidFill>
                  <a:srgbClr val="3F8624"/>
                </a:solidFill>
                <a:latin typeface="Consolas" panose="020B0609020204030204" pitchFamily="49" charset="0"/>
              </a:rPr>
              <a:t>                  "gender" : "male",</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hairColor</a:t>
            </a:r>
            <a:r>
              <a:rPr lang="en-US" sz="800" b="1" dirty="0">
                <a:solidFill>
                  <a:srgbClr val="3F8624"/>
                </a:solidFill>
                <a:latin typeface="Consolas" panose="020B0609020204030204" pitchFamily="49" charset="0"/>
              </a:rPr>
              <a:t>" : "blond",</a:t>
            </a:r>
          </a:p>
          <a:p>
            <a:r>
              <a:rPr lang="en-US" sz="800" b="1" dirty="0">
                <a:solidFill>
                  <a:srgbClr val="3F8624"/>
                </a:solidFill>
                <a:latin typeface="Consolas" panose="020B0609020204030204" pitchFamily="49" charset="0"/>
              </a:rPr>
              <a:t>                  "height" : 172,</a:t>
            </a:r>
          </a:p>
          <a:p>
            <a:r>
              <a:rPr lang="en-US" sz="800" b="1" dirty="0">
                <a:solidFill>
                  <a:srgbClr val="3F8624"/>
                </a:solidFill>
                <a:latin typeface="Consolas" panose="020B0609020204030204" pitchFamily="49" charset="0"/>
              </a:rPr>
              <a:t>                  "mass" : 77,</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skinColor</a:t>
            </a:r>
            <a:r>
              <a:rPr lang="en-US" sz="800" b="1" dirty="0">
                <a:solidFill>
                  <a:srgbClr val="3F8624"/>
                </a:solidFill>
                <a:latin typeface="Consolas" panose="020B0609020204030204" pitchFamily="49" charset="0"/>
              </a:rPr>
              <a:t>" : "fair",</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filmConnection</a:t>
            </a:r>
            <a:r>
              <a:rPr lang="en-US" sz="800" b="1" dirty="0">
                <a:solidFill>
                  <a:srgbClr val="3F8624"/>
                </a:solidFill>
                <a:latin typeface="Consolas" panose="020B0609020204030204" pitchFamily="49" charset="0"/>
              </a:rPr>
              <a:t>" : {</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totalCount</a:t>
            </a:r>
            <a:r>
              <a:rPr lang="en-US" sz="800" b="1" dirty="0">
                <a:solidFill>
                  <a:srgbClr val="3F8624"/>
                </a:solidFill>
                <a:latin typeface="Consolas" panose="020B0609020204030204" pitchFamily="49" charset="0"/>
              </a:rPr>
              <a:t>" : 5,</a:t>
            </a:r>
          </a:p>
          <a:p>
            <a:r>
              <a:rPr lang="en-US" sz="800" b="1" dirty="0">
                <a:solidFill>
                  <a:srgbClr val="3F8624"/>
                </a:solidFill>
                <a:latin typeface="Consolas" panose="020B0609020204030204" pitchFamily="49" charset="0"/>
              </a:rPr>
              <a:t>                     "films" :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"ZmlsbXM6MQ==",</a:t>
            </a:r>
          </a:p>
          <a:p>
            <a:r>
              <a:rPr lang="en-US" sz="800" b="1" dirty="0">
                <a:solidFill>
                  <a:srgbClr val="3F8624"/>
                </a:solidFill>
                <a:latin typeface="Consolas" panose="020B0609020204030204" pitchFamily="49" charset="0"/>
              </a:rPr>
              <a:t>                           "title" : "A New Hope",</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"It is a period of civil war…</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"ZmlsbXM6Mg==",</a:t>
            </a:r>
          </a:p>
          <a:p>
            <a:r>
              <a:rPr lang="en-US" sz="800" b="1" dirty="0">
                <a:solidFill>
                  <a:srgbClr val="3F8624"/>
                </a:solidFill>
                <a:latin typeface="Consolas" panose="020B0609020204030204" pitchFamily="49" charset="0"/>
              </a:rPr>
              <a:t>                           "title" : "The Empire Strikes Back",</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"It is a dark time…</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"ZmlsbXM6Mw==",</a:t>
            </a:r>
          </a:p>
          <a:p>
            <a:r>
              <a:rPr lang="en-US" sz="800" b="1" dirty="0">
                <a:solidFill>
                  <a:srgbClr val="3F8624"/>
                </a:solidFill>
                <a:latin typeface="Consolas" panose="020B0609020204030204" pitchFamily="49" charset="0"/>
              </a:rPr>
              <a:t>                           "title" : "Return of the Jedi",</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"Luke Skywalker has returned…"</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"ZmlsbXM6Ng==",</a:t>
            </a:r>
          </a:p>
          <a:p>
            <a:r>
              <a:rPr lang="en-US" sz="800" b="1" dirty="0">
                <a:solidFill>
                  <a:srgbClr val="3F8624"/>
                </a:solidFill>
                <a:latin typeface="Consolas" panose="020B0609020204030204" pitchFamily="49" charset="0"/>
              </a:rPr>
              <a:t>                           "title" : "Revenge of the </a:t>
            </a:r>
            <a:r>
              <a:rPr lang="en-US" sz="800" b="1" dirty="0" err="1">
                <a:solidFill>
                  <a:srgbClr val="3F8624"/>
                </a:solidFill>
                <a:latin typeface="Consolas" panose="020B0609020204030204" pitchFamily="49" charset="0"/>
              </a:rPr>
              <a:t>Sith</a:t>
            </a:r>
            <a:r>
              <a:rPr lang="en-US" sz="800" b="1" dirty="0">
                <a:solidFill>
                  <a:srgbClr val="3F8624"/>
                </a:solidFill>
                <a:latin typeface="Consolas" panose="020B0609020204030204" pitchFamily="49" charset="0"/>
              </a:rPr>
              <a:t>",</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"War! The Republic…"</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"ZmlsbXM6Nw==",</a:t>
            </a:r>
          </a:p>
          <a:p>
            <a:r>
              <a:rPr lang="en-US" sz="800" b="1" dirty="0">
                <a:solidFill>
                  <a:srgbClr val="3F8624"/>
                </a:solidFill>
                <a:latin typeface="Consolas" panose="020B0609020204030204" pitchFamily="49" charset="0"/>
              </a:rPr>
              <a:t>                           "title" : "The Force Awakens",</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"Luke Skywalker has vanished…"</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p:txBody>
      </p:sp>
      <p:cxnSp>
        <p:nvCxnSpPr>
          <p:cNvPr id="17" name="Straight Arrow Connector 16">
            <a:extLst>
              <a:ext uri="{FF2B5EF4-FFF2-40B4-BE49-F238E27FC236}">
                <a16:creationId xmlns:a16="http://schemas.microsoft.com/office/drawing/2014/main" id="{C0D53ECC-759D-426B-BC16-D1E11AF30FEE}"/>
              </a:ext>
            </a:extLst>
          </p:cNvPr>
          <p:cNvCxnSpPr>
            <a:cxnSpLocks/>
            <a:stCxn id="335" idx="0"/>
            <a:endCxn id="16" idx="3"/>
          </p:cNvCxnSpPr>
          <p:nvPr/>
        </p:nvCxnSpPr>
        <p:spPr>
          <a:xfrm flipH="1">
            <a:off x="9858375" y="3383275"/>
            <a:ext cx="230469" cy="5"/>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1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900" dirty="0">
                <a:solidFill>
                  <a:srgbClr val="3F8624"/>
                </a:solidFill>
                <a:latin typeface="Consolas" panose="020B0609020204030204" pitchFamily="49" charset="0"/>
                <a:cs typeface="Calibri Light" panose="020F0302020204030204" pitchFamily="34" charset="0"/>
              </a:rPr>
              <a:t>https://swapi-graphql.netlify.com</a:t>
            </a:r>
            <a:endParaRPr kumimoji="0" lang="en-US" sz="9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stCxn id="322" idx="0"/>
            <a:endCxn id="4" idx="2"/>
          </p:cNvCxnSpPr>
          <p:nvPr/>
        </p:nvCxnSpPr>
        <p:spPr>
          <a:xfrm>
            <a:off x="3677720" y="3462605"/>
            <a:ext cx="306908" cy="4046"/>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371" name="Rectangle: Rounded Corners 370">
            <a:extLst>
              <a:ext uri="{FF2B5EF4-FFF2-40B4-BE49-F238E27FC236}">
                <a16:creationId xmlns:a16="http://schemas.microsoft.com/office/drawing/2014/main" id="{E4EC326B-0E75-4B8A-B148-F3ACEE3B16AF}"/>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query</a:t>
            </a:r>
            <a:endParaRPr lang="en-US" sz="1200" dirty="0">
              <a:latin typeface="Consolas" panose="020B0609020204030204" pitchFamily="49" charset="0"/>
            </a:endParaRPr>
          </a:p>
        </p:txBody>
      </p:sp>
      <p:sp>
        <p:nvSpPr>
          <p:cNvPr id="4" name="Oval 3">
            <a:extLst>
              <a:ext uri="{FF2B5EF4-FFF2-40B4-BE49-F238E27FC236}">
                <a16:creationId xmlns:a16="http://schemas.microsoft.com/office/drawing/2014/main" id="{2B0309F7-12F1-4983-AB1D-63C91B8189B7}"/>
              </a:ext>
            </a:extLst>
          </p:cNvPr>
          <p:cNvSpPr/>
          <p:nvPr/>
        </p:nvSpPr>
        <p:spPr>
          <a:xfrm>
            <a:off x="3984628" y="3140318"/>
            <a:ext cx="652665" cy="652665"/>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graphql logo png">
            <a:extLst>
              <a:ext uri="{FF2B5EF4-FFF2-40B4-BE49-F238E27FC236}">
                <a16:creationId xmlns:a16="http://schemas.microsoft.com/office/drawing/2014/main" id="{4F8F94A9-8C5F-4C28-949C-C5E75211FAC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675" t="12090" r="52021" b="12014"/>
          <a:stretch/>
        </p:blipFill>
        <p:spPr bwMode="auto">
          <a:xfrm>
            <a:off x="4033917" y="3179075"/>
            <a:ext cx="554086" cy="585915"/>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Straight Arrow Connector 110">
            <a:extLst>
              <a:ext uri="{FF2B5EF4-FFF2-40B4-BE49-F238E27FC236}">
                <a16:creationId xmlns:a16="http://schemas.microsoft.com/office/drawing/2014/main" id="{A4649180-CD87-462A-9DDB-16D891C5D370}"/>
              </a:ext>
            </a:extLst>
          </p:cNvPr>
          <p:cNvCxnSpPr>
            <a:cxnSpLocks/>
            <a:stCxn id="4" idx="5"/>
            <a:endCxn id="174" idx="2"/>
          </p:cNvCxnSpPr>
          <p:nvPr/>
        </p:nvCxnSpPr>
        <p:spPr>
          <a:xfrm>
            <a:off x="4541712" y="3697402"/>
            <a:ext cx="209475" cy="526176"/>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15BB838-8CD1-4A94-9192-F00C41CFAD7D}"/>
              </a:ext>
            </a:extLst>
          </p:cNvPr>
          <p:cNvCxnSpPr>
            <a:cxnSpLocks/>
            <a:stCxn id="4" idx="5"/>
            <a:endCxn id="180" idx="2"/>
          </p:cNvCxnSpPr>
          <p:nvPr/>
        </p:nvCxnSpPr>
        <p:spPr>
          <a:xfrm>
            <a:off x="4541712" y="3697402"/>
            <a:ext cx="209475" cy="1077358"/>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CF81A34-E7AB-4B91-BC95-5A643D515807}"/>
              </a:ext>
            </a:extLst>
          </p:cNvPr>
          <p:cNvCxnSpPr>
            <a:cxnSpLocks/>
            <a:stCxn id="4" idx="7"/>
            <a:endCxn id="162" idx="2"/>
          </p:cNvCxnSpPr>
          <p:nvPr/>
        </p:nvCxnSpPr>
        <p:spPr>
          <a:xfrm flipV="1">
            <a:off x="4541712" y="2707118"/>
            <a:ext cx="209476" cy="528781"/>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F9051B8-56C8-4762-AE11-35F078EB1D50}"/>
              </a:ext>
            </a:extLst>
          </p:cNvPr>
          <p:cNvCxnSpPr>
            <a:cxnSpLocks/>
            <a:stCxn id="4" idx="7"/>
            <a:endCxn id="300" idx="2"/>
          </p:cNvCxnSpPr>
          <p:nvPr/>
        </p:nvCxnSpPr>
        <p:spPr>
          <a:xfrm flipV="1">
            <a:off x="4541712" y="2151898"/>
            <a:ext cx="209476" cy="1084001"/>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C0A1678-B696-4FC7-95BF-65D71833CEBD}"/>
              </a:ext>
            </a:extLst>
          </p:cNvPr>
          <p:cNvCxnSpPr>
            <a:cxnSpLocks/>
            <a:stCxn id="4" idx="6"/>
            <a:endCxn id="167" idx="2"/>
          </p:cNvCxnSpPr>
          <p:nvPr/>
        </p:nvCxnSpPr>
        <p:spPr>
          <a:xfrm flipV="1">
            <a:off x="4637293" y="3465348"/>
            <a:ext cx="113895" cy="130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83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38100">
            <a:solidFill>
              <a:srgbClr val="1391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38100">
            <a:solidFill>
              <a:srgbClr val="1391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900" dirty="0">
                <a:solidFill>
                  <a:srgbClr val="3F8624"/>
                </a:solidFill>
                <a:latin typeface="Consolas" panose="020B0609020204030204" pitchFamily="49" charset="0"/>
                <a:cs typeface="Calibri Light" panose="020F0302020204030204" pitchFamily="34" charset="0"/>
              </a:rPr>
              <a:t>https://swapi-graphql.netlify.com</a:t>
            </a:r>
            <a:endParaRPr kumimoji="0" lang="en-US" sz="9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stCxn id="322" idx="0"/>
            <a:endCxn id="4" idx="2"/>
          </p:cNvCxnSpPr>
          <p:nvPr/>
        </p:nvCxnSpPr>
        <p:spPr>
          <a:xfrm>
            <a:off x="3677720" y="3462605"/>
            <a:ext cx="306908" cy="4046"/>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371" name="Rectangle: Rounded Corners 370">
            <a:extLst>
              <a:ext uri="{FF2B5EF4-FFF2-40B4-BE49-F238E27FC236}">
                <a16:creationId xmlns:a16="http://schemas.microsoft.com/office/drawing/2014/main" id="{E4EC326B-0E75-4B8A-B148-F3ACEE3B16AF}"/>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query</a:t>
            </a:r>
            <a:endParaRPr lang="en-US" sz="1200" dirty="0">
              <a:latin typeface="Consolas" panose="020B0609020204030204" pitchFamily="49" charset="0"/>
            </a:endParaRPr>
          </a:p>
        </p:txBody>
      </p:sp>
      <p:sp>
        <p:nvSpPr>
          <p:cNvPr id="4" name="Oval 3">
            <a:extLst>
              <a:ext uri="{FF2B5EF4-FFF2-40B4-BE49-F238E27FC236}">
                <a16:creationId xmlns:a16="http://schemas.microsoft.com/office/drawing/2014/main" id="{2B0309F7-12F1-4983-AB1D-63C91B8189B7}"/>
              </a:ext>
            </a:extLst>
          </p:cNvPr>
          <p:cNvSpPr/>
          <p:nvPr/>
        </p:nvSpPr>
        <p:spPr>
          <a:xfrm>
            <a:off x="3984628" y="3140318"/>
            <a:ext cx="652665" cy="652665"/>
          </a:xfrm>
          <a:prstGeom prst="ellipse">
            <a:avLst/>
          </a:prstGeom>
          <a:solidFill>
            <a:schemeClr val="bg1"/>
          </a:solidFill>
          <a:ln w="38100">
            <a:solidFill>
              <a:srgbClr val="1391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graphql logo png">
            <a:extLst>
              <a:ext uri="{FF2B5EF4-FFF2-40B4-BE49-F238E27FC236}">
                <a16:creationId xmlns:a16="http://schemas.microsoft.com/office/drawing/2014/main" id="{4F8F94A9-8C5F-4C28-949C-C5E75211FAC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675" t="12090" r="52021" b="12014"/>
          <a:stretch/>
        </p:blipFill>
        <p:spPr bwMode="auto">
          <a:xfrm>
            <a:off x="4033917" y="3179075"/>
            <a:ext cx="554086" cy="585915"/>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Straight Arrow Connector 110">
            <a:extLst>
              <a:ext uri="{FF2B5EF4-FFF2-40B4-BE49-F238E27FC236}">
                <a16:creationId xmlns:a16="http://schemas.microsoft.com/office/drawing/2014/main" id="{A4649180-CD87-462A-9DDB-16D891C5D370}"/>
              </a:ext>
            </a:extLst>
          </p:cNvPr>
          <p:cNvCxnSpPr>
            <a:cxnSpLocks/>
            <a:stCxn id="4" idx="5"/>
            <a:endCxn id="174" idx="2"/>
          </p:cNvCxnSpPr>
          <p:nvPr/>
        </p:nvCxnSpPr>
        <p:spPr>
          <a:xfrm>
            <a:off x="4541712" y="3697402"/>
            <a:ext cx="209475" cy="526176"/>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15BB838-8CD1-4A94-9192-F00C41CFAD7D}"/>
              </a:ext>
            </a:extLst>
          </p:cNvPr>
          <p:cNvCxnSpPr>
            <a:cxnSpLocks/>
            <a:stCxn id="4" idx="5"/>
            <a:endCxn id="180" idx="2"/>
          </p:cNvCxnSpPr>
          <p:nvPr/>
        </p:nvCxnSpPr>
        <p:spPr>
          <a:xfrm>
            <a:off x="4541712" y="3697402"/>
            <a:ext cx="209475" cy="1077358"/>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CF81A34-E7AB-4B91-BC95-5A643D515807}"/>
              </a:ext>
            </a:extLst>
          </p:cNvPr>
          <p:cNvCxnSpPr>
            <a:cxnSpLocks/>
            <a:stCxn id="4" idx="7"/>
            <a:endCxn id="162" idx="2"/>
          </p:cNvCxnSpPr>
          <p:nvPr/>
        </p:nvCxnSpPr>
        <p:spPr>
          <a:xfrm flipV="1">
            <a:off x="4541712" y="2707118"/>
            <a:ext cx="209476" cy="528781"/>
          </a:xfrm>
          <a:prstGeom prst="straightConnector1">
            <a:avLst/>
          </a:prstGeom>
          <a:ln w="38100">
            <a:solidFill>
              <a:srgbClr val="1391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F9051B8-56C8-4762-AE11-35F078EB1D50}"/>
              </a:ext>
            </a:extLst>
          </p:cNvPr>
          <p:cNvCxnSpPr>
            <a:cxnSpLocks/>
            <a:stCxn id="4" idx="7"/>
            <a:endCxn id="300" idx="2"/>
          </p:cNvCxnSpPr>
          <p:nvPr/>
        </p:nvCxnSpPr>
        <p:spPr>
          <a:xfrm flipV="1">
            <a:off x="4541712" y="2151898"/>
            <a:ext cx="209476" cy="1084001"/>
          </a:xfrm>
          <a:prstGeom prst="straightConnector1">
            <a:avLst/>
          </a:prstGeom>
          <a:ln w="38100">
            <a:solidFill>
              <a:srgbClr val="1391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C0A1678-B696-4FC7-95BF-65D71833CEBD}"/>
              </a:ext>
            </a:extLst>
          </p:cNvPr>
          <p:cNvCxnSpPr>
            <a:cxnSpLocks/>
            <a:stCxn id="4" idx="6"/>
            <a:endCxn id="167" idx="2"/>
          </p:cNvCxnSpPr>
          <p:nvPr/>
        </p:nvCxnSpPr>
        <p:spPr>
          <a:xfrm flipV="1">
            <a:off x="4637293" y="3465348"/>
            <a:ext cx="113895" cy="130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09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25D3-BE43-4DC9-8A14-7EADC4E0836C}"/>
              </a:ext>
            </a:extLst>
          </p:cNvPr>
          <p:cNvSpPr>
            <a:spLocks noGrp="1"/>
          </p:cNvSpPr>
          <p:nvPr>
            <p:ph type="title"/>
          </p:nvPr>
        </p:nvSpPr>
        <p:spPr/>
        <p:txBody>
          <a:bodyPr/>
          <a:lstStyle/>
          <a:p>
            <a:r>
              <a:rPr lang="en-US" dirty="0"/>
              <a:t>Demo</a:t>
            </a:r>
          </a:p>
        </p:txBody>
      </p:sp>
      <p:sp>
        <p:nvSpPr>
          <p:cNvPr id="3" name="Rectangle 2">
            <a:extLst>
              <a:ext uri="{FF2B5EF4-FFF2-40B4-BE49-F238E27FC236}">
                <a16:creationId xmlns:a16="http://schemas.microsoft.com/office/drawing/2014/main" id="{82FF3DDB-3CA9-4CA1-9E41-79AD5286F25F}"/>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7023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1EBC82-2D00-824F-82C7-D9EE2DFCC24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3431E9-CC5F-4142-8C13-72DB9C6D3BA9}" type="slidenum">
              <a:rPr kumimoji="0" lang="en-US" sz="10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1BAE334-2A1E-3047-A358-4604D7E9E052}"/>
              </a:ext>
            </a:extLst>
          </p:cNvPr>
          <p:cNvSpPr/>
          <p:nvPr/>
        </p:nvSpPr>
        <p:spPr>
          <a:xfrm>
            <a:off x="11582340" y="0"/>
            <a:ext cx="609660" cy="9601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9CEE821-DB46-4A47-B209-DB42CC55DAC4}"/>
              </a:ext>
            </a:extLst>
          </p:cNvPr>
          <p:cNvPicPr>
            <a:picLocks noChangeAspect="1"/>
          </p:cNvPicPr>
          <p:nvPr/>
        </p:nvPicPr>
        <p:blipFill>
          <a:blip r:embed="rId2"/>
          <a:stretch>
            <a:fillRect/>
          </a:stretch>
        </p:blipFill>
        <p:spPr>
          <a:xfrm>
            <a:off x="5706336" y="3743752"/>
            <a:ext cx="6400048" cy="3114247"/>
          </a:xfrm>
          <a:prstGeom prst="rect">
            <a:avLst/>
          </a:prstGeom>
          <a:solidFill>
            <a:schemeClr val="tx1">
              <a:alpha val="0"/>
            </a:schemeClr>
          </a:solidFill>
        </p:spPr>
      </p:pic>
      <p:sp>
        <p:nvSpPr>
          <p:cNvPr id="5" name="Rectangle 4">
            <a:extLst>
              <a:ext uri="{FF2B5EF4-FFF2-40B4-BE49-F238E27FC236}">
                <a16:creationId xmlns:a16="http://schemas.microsoft.com/office/drawing/2014/main" id="{501C4870-F9CE-9D41-B44B-2EC1D4906565}"/>
              </a:ext>
            </a:extLst>
          </p:cNvPr>
          <p:cNvSpPr/>
          <p:nvPr/>
        </p:nvSpPr>
        <p:spPr>
          <a:xfrm>
            <a:off x="5669218" y="3692667"/>
            <a:ext cx="6522782" cy="3165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10E4812-D0A8-6047-8B26-DF65DB57D730}"/>
              </a:ext>
            </a:extLst>
          </p:cNvPr>
          <p:cNvSpPr/>
          <p:nvPr/>
        </p:nvSpPr>
        <p:spPr>
          <a:xfrm>
            <a:off x="0" y="0"/>
            <a:ext cx="2834609" cy="2240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FD15F5-2C71-6649-92CB-05D81A6B548D}"/>
              </a:ext>
            </a:extLst>
          </p:cNvPr>
          <p:cNvSpPr/>
          <p:nvPr/>
        </p:nvSpPr>
        <p:spPr>
          <a:xfrm>
            <a:off x="2834609" y="0"/>
            <a:ext cx="2834609" cy="22402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24B1AE1-62F1-704E-89A1-84C1CC9EDD00}"/>
              </a:ext>
            </a:extLst>
          </p:cNvPr>
          <p:cNvSpPr/>
          <p:nvPr/>
        </p:nvSpPr>
        <p:spPr>
          <a:xfrm>
            <a:off x="0" y="2240295"/>
            <a:ext cx="2834609" cy="24014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7B4FA28-CEBC-8F43-BDFE-4B55345623CC}"/>
              </a:ext>
            </a:extLst>
          </p:cNvPr>
          <p:cNvSpPr/>
          <p:nvPr/>
        </p:nvSpPr>
        <p:spPr>
          <a:xfrm>
            <a:off x="2834609" y="2240294"/>
            <a:ext cx="2834609" cy="24014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6620CB8-B693-AA4B-8B78-96352E3E398F}"/>
              </a:ext>
            </a:extLst>
          </p:cNvPr>
          <p:cNvSpPr/>
          <p:nvPr/>
        </p:nvSpPr>
        <p:spPr>
          <a:xfrm>
            <a:off x="0" y="4641738"/>
            <a:ext cx="2834609" cy="22162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88F0C91-5B09-C244-994D-E3ED90996F55}"/>
              </a:ext>
            </a:extLst>
          </p:cNvPr>
          <p:cNvSpPr/>
          <p:nvPr/>
        </p:nvSpPr>
        <p:spPr>
          <a:xfrm>
            <a:off x="2834609" y="4641737"/>
            <a:ext cx="2834609" cy="2216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8E4DE3C-2338-234D-823E-E21297558CC2}"/>
              </a:ext>
            </a:extLst>
          </p:cNvPr>
          <p:cNvSpPr txBox="1"/>
          <p:nvPr/>
        </p:nvSpPr>
        <p:spPr>
          <a:xfrm>
            <a:off x="184310" y="228635"/>
            <a:ext cx="1828780"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OCRB" panose="020B0609020202020204" pitchFamily="49" charset="77"/>
                <a:ea typeface="+mn-ea"/>
                <a:cs typeface="+mn-cs"/>
              </a:rPr>
              <a:t>2009</a:t>
            </a:r>
          </a:p>
        </p:txBody>
      </p:sp>
      <p:sp>
        <p:nvSpPr>
          <p:cNvPr id="13" name="TextBox 12">
            <a:extLst>
              <a:ext uri="{FF2B5EF4-FFF2-40B4-BE49-F238E27FC236}">
                <a16:creationId xmlns:a16="http://schemas.microsoft.com/office/drawing/2014/main" id="{81243EB3-3C22-0A43-BA36-461FB3BDEDB9}"/>
              </a:ext>
            </a:extLst>
          </p:cNvPr>
          <p:cNvSpPr txBox="1"/>
          <p:nvPr/>
        </p:nvSpPr>
        <p:spPr>
          <a:xfrm>
            <a:off x="184310" y="2471312"/>
            <a:ext cx="3023436"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OCRB" panose="020B0609020202020204" pitchFamily="49" charset="77"/>
                <a:ea typeface="+mn-ea"/>
                <a:cs typeface="+mn-cs"/>
              </a:rPr>
              <a:t>6.5M+</a:t>
            </a:r>
          </a:p>
        </p:txBody>
      </p:sp>
      <p:sp>
        <p:nvSpPr>
          <p:cNvPr id="14" name="Rectangle 13">
            <a:extLst>
              <a:ext uri="{FF2B5EF4-FFF2-40B4-BE49-F238E27FC236}">
                <a16:creationId xmlns:a16="http://schemas.microsoft.com/office/drawing/2014/main" id="{273290B0-7B0B-1741-B01A-D242781A1129}"/>
              </a:ext>
            </a:extLst>
          </p:cNvPr>
          <p:cNvSpPr/>
          <p:nvPr/>
        </p:nvSpPr>
        <p:spPr>
          <a:xfrm>
            <a:off x="184310" y="3221742"/>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users</a:t>
            </a:r>
            <a:endPar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49A1726C-8284-4648-8337-5B1F2CB37974}"/>
              </a:ext>
            </a:extLst>
          </p:cNvPr>
          <p:cNvSpPr txBox="1"/>
          <p:nvPr/>
        </p:nvSpPr>
        <p:spPr>
          <a:xfrm>
            <a:off x="3018919" y="228635"/>
            <a:ext cx="1828780"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173747"/>
                </a:solidFill>
                <a:effectLst/>
                <a:uLnTx/>
                <a:uFillTx/>
                <a:latin typeface="OCRB" panose="020B0609020202020204" pitchFamily="49" charset="77"/>
                <a:ea typeface="+mn-ea"/>
                <a:cs typeface="+mn-cs"/>
              </a:rPr>
              <a:t>11</a:t>
            </a:r>
          </a:p>
        </p:txBody>
      </p:sp>
      <p:sp>
        <p:nvSpPr>
          <p:cNvPr id="16" name="TextBox 15">
            <a:extLst>
              <a:ext uri="{FF2B5EF4-FFF2-40B4-BE49-F238E27FC236}">
                <a16:creationId xmlns:a16="http://schemas.microsoft.com/office/drawing/2014/main" id="{2127EFE3-102E-A143-A0A0-C7CEA477AFCA}"/>
              </a:ext>
            </a:extLst>
          </p:cNvPr>
          <p:cNvSpPr txBox="1"/>
          <p:nvPr/>
        </p:nvSpPr>
        <p:spPr>
          <a:xfrm>
            <a:off x="3018918" y="2471312"/>
            <a:ext cx="2682345"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OCRB" panose="020B0609020202020204" pitchFamily="49" charset="77"/>
                <a:ea typeface="+mn-ea"/>
                <a:cs typeface="+mn-cs"/>
              </a:rPr>
              <a:t>22,000+</a:t>
            </a:r>
          </a:p>
        </p:txBody>
      </p:sp>
      <p:sp>
        <p:nvSpPr>
          <p:cNvPr id="17" name="TextBox 16">
            <a:extLst>
              <a:ext uri="{FF2B5EF4-FFF2-40B4-BE49-F238E27FC236}">
                <a16:creationId xmlns:a16="http://schemas.microsoft.com/office/drawing/2014/main" id="{C80EB536-9CEA-594B-AC61-0250C07B2CEC}"/>
              </a:ext>
            </a:extLst>
          </p:cNvPr>
          <p:cNvSpPr txBox="1"/>
          <p:nvPr/>
        </p:nvSpPr>
        <p:spPr>
          <a:xfrm>
            <a:off x="184309" y="4872755"/>
            <a:ext cx="2894203"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OCRB" panose="020B0609020202020204" pitchFamily="49" charset="77"/>
                <a:ea typeface="+mn-ea"/>
                <a:cs typeface="+mn-cs"/>
              </a:rPr>
              <a:t>5</a:t>
            </a:r>
          </a:p>
        </p:txBody>
      </p:sp>
      <p:sp>
        <p:nvSpPr>
          <p:cNvPr id="18" name="TextBox 17">
            <a:extLst>
              <a:ext uri="{FF2B5EF4-FFF2-40B4-BE49-F238E27FC236}">
                <a16:creationId xmlns:a16="http://schemas.microsoft.com/office/drawing/2014/main" id="{7B4D2FC3-5692-514F-8FE7-370D099AECD8}"/>
              </a:ext>
            </a:extLst>
          </p:cNvPr>
          <p:cNvSpPr txBox="1"/>
          <p:nvPr/>
        </p:nvSpPr>
        <p:spPr>
          <a:xfrm>
            <a:off x="3018919" y="4872755"/>
            <a:ext cx="1828780"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173747"/>
                </a:solidFill>
                <a:effectLst/>
                <a:uLnTx/>
                <a:uFillTx/>
                <a:latin typeface="OCRB" panose="020B0609020202020204" pitchFamily="49" charset="77"/>
                <a:ea typeface="+mn-ea"/>
                <a:cs typeface="+mn-cs"/>
              </a:rPr>
              <a:t>525+</a:t>
            </a:r>
          </a:p>
        </p:txBody>
      </p:sp>
      <p:sp>
        <p:nvSpPr>
          <p:cNvPr id="19" name="Rectangle 18">
            <a:extLst>
              <a:ext uri="{FF2B5EF4-FFF2-40B4-BE49-F238E27FC236}">
                <a16:creationId xmlns:a16="http://schemas.microsoft.com/office/drawing/2014/main" id="{4DDE80A3-13F8-0649-90EF-DB983E2C380B}"/>
              </a:ext>
            </a:extLst>
          </p:cNvPr>
          <p:cNvSpPr/>
          <p:nvPr/>
        </p:nvSpPr>
        <p:spPr>
          <a:xfrm>
            <a:off x="3078512" y="3221742"/>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customers</a:t>
            </a:r>
            <a:endPar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2BA8A0D4-C8CC-E145-9C6F-ACB53F5678E7}"/>
              </a:ext>
            </a:extLst>
          </p:cNvPr>
          <p:cNvSpPr/>
          <p:nvPr/>
        </p:nvSpPr>
        <p:spPr>
          <a:xfrm>
            <a:off x="3037199" y="5574467"/>
            <a:ext cx="29317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173747"/>
                </a:solidFill>
                <a:effectLst/>
                <a:uLnTx/>
                <a:uFillTx/>
                <a:latin typeface="Open Sans" panose="020B0606030504020204" pitchFamily="34" charset="0"/>
                <a:ea typeface="Open Sans" panose="020B0606030504020204" pitchFamily="34" charset="0"/>
                <a:cs typeface="Open Sans" panose="020B0606030504020204" pitchFamily="34" charset="0"/>
              </a:rPr>
              <a:t>employees</a:t>
            </a:r>
            <a:endParaRPr kumimoji="0" lang="en-US" sz="2000" b="1" i="0" u="none" strike="noStrike" kern="1200" cap="none" spc="0" normalizeH="0" baseline="0" noProof="0">
              <a:ln>
                <a:noFill/>
              </a:ln>
              <a:solidFill>
                <a:srgbClr val="17374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F21529C9-176B-0640-A197-84D7176977B2}"/>
              </a:ext>
            </a:extLst>
          </p:cNvPr>
          <p:cNvSpPr/>
          <p:nvPr/>
        </p:nvSpPr>
        <p:spPr>
          <a:xfrm>
            <a:off x="184310" y="960147"/>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founded</a:t>
            </a:r>
            <a:endPar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35F9B479-D7EC-B24B-A88F-CAAC9FE6C5FA}"/>
              </a:ext>
            </a:extLst>
          </p:cNvPr>
          <p:cNvSpPr/>
          <p:nvPr/>
        </p:nvSpPr>
        <p:spPr>
          <a:xfrm>
            <a:off x="3078512" y="960147"/>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173747"/>
                </a:solidFill>
                <a:effectLst/>
                <a:uLnTx/>
                <a:uFillTx/>
                <a:latin typeface="Open Sans" panose="020B0606030504020204" pitchFamily="34" charset="0"/>
                <a:ea typeface="Open Sans" panose="020B0606030504020204" pitchFamily="34" charset="0"/>
                <a:cs typeface="Open Sans" panose="020B0606030504020204" pitchFamily="34" charset="0"/>
              </a:rPr>
              <a:t>global offices</a:t>
            </a:r>
            <a:endParaRPr kumimoji="0" lang="en-US" sz="2000" b="1" i="0" u="none" strike="noStrike" kern="1200" cap="none" spc="0" normalizeH="0" baseline="0" noProof="0">
              <a:ln>
                <a:noFill/>
              </a:ln>
              <a:solidFill>
                <a:srgbClr val="17374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22">
            <a:extLst>
              <a:ext uri="{FF2B5EF4-FFF2-40B4-BE49-F238E27FC236}">
                <a16:creationId xmlns:a16="http://schemas.microsoft.com/office/drawing/2014/main" id="{C923DC56-AB9B-364E-8661-826A5886B83A}"/>
              </a:ext>
            </a:extLst>
          </p:cNvPr>
          <p:cNvSpPr/>
          <p:nvPr/>
        </p:nvSpPr>
        <p:spPr>
          <a:xfrm>
            <a:off x="218497" y="5574466"/>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free tools</a:t>
            </a:r>
            <a:endPar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4" name="Group 23">
            <a:extLst>
              <a:ext uri="{FF2B5EF4-FFF2-40B4-BE49-F238E27FC236}">
                <a16:creationId xmlns:a16="http://schemas.microsoft.com/office/drawing/2014/main" id="{2F03E429-D5DD-9742-9E5E-F483BDC92146}"/>
              </a:ext>
            </a:extLst>
          </p:cNvPr>
          <p:cNvGrpSpPr/>
          <p:nvPr/>
        </p:nvGrpSpPr>
        <p:grpSpPr>
          <a:xfrm>
            <a:off x="7246804" y="2247513"/>
            <a:ext cx="3268643" cy="3245752"/>
            <a:chOff x="3384599" y="1691659"/>
            <a:chExt cx="5093907" cy="5058234"/>
          </a:xfrm>
        </p:grpSpPr>
        <p:pic>
          <p:nvPicPr>
            <p:cNvPr id="25" name="Picture 24">
              <a:extLst>
                <a:ext uri="{FF2B5EF4-FFF2-40B4-BE49-F238E27FC236}">
                  <a16:creationId xmlns:a16="http://schemas.microsoft.com/office/drawing/2014/main" id="{B057A861-A318-664F-BF5F-4BC139A1B8B2}"/>
                </a:ext>
              </a:extLst>
            </p:cNvPr>
            <p:cNvPicPr>
              <a:picLocks noChangeAspect="1"/>
            </p:cNvPicPr>
            <p:nvPr/>
          </p:nvPicPr>
          <p:blipFill>
            <a:blip r:embed="rId3"/>
            <a:stretch>
              <a:fillRect/>
            </a:stretch>
          </p:blipFill>
          <p:spPr>
            <a:xfrm>
              <a:off x="3384599" y="1892302"/>
              <a:ext cx="5093907" cy="4857591"/>
            </a:xfrm>
            <a:prstGeom prst="rect">
              <a:avLst/>
            </a:prstGeom>
          </p:spPr>
        </p:pic>
        <p:sp>
          <p:nvSpPr>
            <p:cNvPr id="26" name="Rectangle 25">
              <a:extLst>
                <a:ext uri="{FF2B5EF4-FFF2-40B4-BE49-F238E27FC236}">
                  <a16:creationId xmlns:a16="http://schemas.microsoft.com/office/drawing/2014/main" id="{EE801590-71F7-0E48-A235-67EB61DA0261}"/>
                </a:ext>
              </a:extLst>
            </p:cNvPr>
            <p:cNvSpPr/>
            <p:nvPr/>
          </p:nvSpPr>
          <p:spPr>
            <a:xfrm>
              <a:off x="5913122" y="1691659"/>
              <a:ext cx="182878" cy="182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C7D26EA7-B5C0-4374-AE4F-358330BBAF1F}"/>
              </a:ext>
            </a:extLst>
          </p:cNvPr>
          <p:cNvSpPr/>
          <p:nvPr/>
        </p:nvSpPr>
        <p:spPr>
          <a:xfrm>
            <a:off x="6785557" y="3795311"/>
            <a:ext cx="4290103" cy="1846885"/>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A9A3ECB6-4211-E246-A025-7D980710DA3B}"/>
              </a:ext>
            </a:extLst>
          </p:cNvPr>
          <p:cNvPicPr>
            <a:picLocks noChangeAspect="1"/>
          </p:cNvPicPr>
          <p:nvPr/>
        </p:nvPicPr>
        <p:blipFill>
          <a:blip r:embed="rId4"/>
          <a:stretch>
            <a:fillRect/>
          </a:stretch>
        </p:blipFill>
        <p:spPr>
          <a:xfrm>
            <a:off x="7555249" y="3990352"/>
            <a:ext cx="2628100" cy="284975"/>
          </a:xfrm>
          <a:prstGeom prst="rect">
            <a:avLst/>
          </a:prstGeom>
        </p:spPr>
      </p:pic>
    </p:spTree>
    <p:extLst>
      <p:ext uri="{BB962C8B-B14F-4D97-AF65-F5344CB8AC3E}">
        <p14:creationId xmlns:p14="http://schemas.microsoft.com/office/powerpoint/2010/main" val="6178135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fill="hold" nodeType="afterEffect" p14:presetBounceEnd="50000">
                                      <p:stCondLst>
                                        <p:cond delay="0"/>
                                      </p:stCondLst>
                                      <p:childTnLst>
                                        <p:animRot by="4320000" p14:bounceEnd="50000">
                                          <p:cBhvr>
                                            <p:cTn id="6" dur="1500" fill="hold"/>
                                            <p:tgtEl>
                                              <p:spTgt spid="24"/>
                                            </p:tgtEl>
                                            <p:attrNameLst>
                                              <p:attrName>r</p:attrName>
                                            </p:attrNameLst>
                                          </p:cBhvr>
                                        </p:animRot>
                                      </p:childTnLst>
                                    </p:cTn>
                                  </p:par>
                                </p:childTnLst>
                              </p:cTn>
                            </p:par>
                            <p:par>
                              <p:cTn id="7" fill="hold">
                                <p:stCondLst>
                                  <p:cond delay="1500"/>
                                </p:stCondLst>
                                <p:childTnLst>
                                  <p:par>
                                    <p:cTn id="8" presetID="8" presetClass="emph" presetSubtype="0" accel="50000" fill="hold" nodeType="afterEffect" p14:presetBounceEnd="50000">
                                      <p:stCondLst>
                                        <p:cond delay="0"/>
                                      </p:stCondLst>
                                      <p:childTnLst>
                                        <p:animRot by="4320000" p14:bounceEnd="50000">
                                          <p:cBhvr>
                                            <p:cTn id="9" dur="1500" fill="hold"/>
                                            <p:tgtEl>
                                              <p:spTgt spid="24"/>
                                            </p:tgtEl>
                                            <p:attrNameLst>
                                              <p:attrName>r</p:attrName>
                                            </p:attrNameLst>
                                          </p:cBhvr>
                                        </p:animRot>
                                      </p:childTnLst>
                                    </p:cTn>
                                  </p:par>
                                </p:childTnLst>
                              </p:cTn>
                            </p:par>
                            <p:par>
                              <p:cTn id="10" fill="hold">
                                <p:stCondLst>
                                  <p:cond delay="3000"/>
                                </p:stCondLst>
                                <p:childTnLst>
                                  <p:par>
                                    <p:cTn id="11" presetID="8" presetClass="emph" presetSubtype="0" accel="50000" fill="hold" nodeType="afterEffect" p14:presetBounceEnd="50000">
                                      <p:stCondLst>
                                        <p:cond delay="0"/>
                                      </p:stCondLst>
                                      <p:childTnLst>
                                        <p:animRot by="4320000" p14:bounceEnd="50000">
                                          <p:cBhvr>
                                            <p:cTn id="12" dur="1500" fill="hold"/>
                                            <p:tgtEl>
                                              <p:spTgt spid="24"/>
                                            </p:tgtEl>
                                            <p:attrNameLst>
                                              <p:attrName>r</p:attrName>
                                            </p:attrNameLst>
                                          </p:cBhvr>
                                        </p:animRot>
                                      </p:childTnLst>
                                    </p:cTn>
                                  </p:par>
                                  <p:par>
                                    <p:cTn id="13" presetID="42"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600"/>
                                            <p:tgtEl>
                                              <p:spTgt spid="28"/>
                                            </p:tgtEl>
                                          </p:cBhvr>
                                        </p:animEffect>
                                        <p:anim calcmode="lin" valueType="num">
                                          <p:cBhvr>
                                            <p:cTn id="16" dur="600" fill="hold"/>
                                            <p:tgtEl>
                                              <p:spTgt spid="28"/>
                                            </p:tgtEl>
                                            <p:attrNameLst>
                                              <p:attrName>ppt_x</p:attrName>
                                            </p:attrNameLst>
                                          </p:cBhvr>
                                          <p:tavLst>
                                            <p:tav tm="0">
                                              <p:val>
                                                <p:strVal val="#ppt_x"/>
                                              </p:val>
                                            </p:tav>
                                            <p:tav tm="100000">
                                              <p:val>
                                                <p:strVal val="#ppt_x"/>
                                              </p:val>
                                            </p:tav>
                                          </p:tavLst>
                                        </p:anim>
                                        <p:anim calcmode="lin" valueType="num">
                                          <p:cBhvr>
                                            <p:cTn id="17" dur="6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fill="hold" nodeType="afterEffect">
                                      <p:stCondLst>
                                        <p:cond delay="0"/>
                                      </p:stCondLst>
                                      <p:childTnLst>
                                        <p:animRot by="4320000">
                                          <p:cBhvr>
                                            <p:cTn id="6" dur="1500" fill="hold"/>
                                            <p:tgtEl>
                                              <p:spTgt spid="24"/>
                                            </p:tgtEl>
                                            <p:attrNameLst>
                                              <p:attrName>r</p:attrName>
                                            </p:attrNameLst>
                                          </p:cBhvr>
                                        </p:animRot>
                                      </p:childTnLst>
                                    </p:cTn>
                                  </p:par>
                                </p:childTnLst>
                              </p:cTn>
                            </p:par>
                            <p:par>
                              <p:cTn id="7" fill="hold">
                                <p:stCondLst>
                                  <p:cond delay="1500"/>
                                </p:stCondLst>
                                <p:childTnLst>
                                  <p:par>
                                    <p:cTn id="8" presetID="8" presetClass="emph" presetSubtype="0" accel="50000" fill="hold" nodeType="afterEffect">
                                      <p:stCondLst>
                                        <p:cond delay="0"/>
                                      </p:stCondLst>
                                      <p:childTnLst>
                                        <p:animRot by="4320000">
                                          <p:cBhvr>
                                            <p:cTn id="9" dur="1500" fill="hold"/>
                                            <p:tgtEl>
                                              <p:spTgt spid="24"/>
                                            </p:tgtEl>
                                            <p:attrNameLst>
                                              <p:attrName>r</p:attrName>
                                            </p:attrNameLst>
                                          </p:cBhvr>
                                        </p:animRot>
                                      </p:childTnLst>
                                    </p:cTn>
                                  </p:par>
                                </p:childTnLst>
                              </p:cTn>
                            </p:par>
                            <p:par>
                              <p:cTn id="10" fill="hold">
                                <p:stCondLst>
                                  <p:cond delay="3000"/>
                                </p:stCondLst>
                                <p:childTnLst>
                                  <p:par>
                                    <p:cTn id="11" presetID="8" presetClass="emph" presetSubtype="0" accel="50000" fill="hold" nodeType="afterEffect">
                                      <p:stCondLst>
                                        <p:cond delay="0"/>
                                      </p:stCondLst>
                                      <p:childTnLst>
                                        <p:animRot by="4320000">
                                          <p:cBhvr>
                                            <p:cTn id="12" dur="1500" fill="hold"/>
                                            <p:tgtEl>
                                              <p:spTgt spid="24"/>
                                            </p:tgtEl>
                                            <p:attrNameLst>
                                              <p:attrName>r</p:attrName>
                                            </p:attrNameLst>
                                          </p:cBhvr>
                                        </p:animRot>
                                      </p:childTnLst>
                                    </p:cTn>
                                  </p:par>
                                  <p:par>
                                    <p:cTn id="13" presetID="42"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600"/>
                                            <p:tgtEl>
                                              <p:spTgt spid="28"/>
                                            </p:tgtEl>
                                          </p:cBhvr>
                                        </p:animEffect>
                                        <p:anim calcmode="lin" valueType="num">
                                          <p:cBhvr>
                                            <p:cTn id="16" dur="600" fill="hold"/>
                                            <p:tgtEl>
                                              <p:spTgt spid="28"/>
                                            </p:tgtEl>
                                            <p:attrNameLst>
                                              <p:attrName>ppt_x</p:attrName>
                                            </p:attrNameLst>
                                          </p:cBhvr>
                                          <p:tavLst>
                                            <p:tav tm="0">
                                              <p:val>
                                                <p:strVal val="#ppt_x"/>
                                              </p:val>
                                            </p:tav>
                                            <p:tav tm="100000">
                                              <p:val>
                                                <p:strVal val="#ppt_x"/>
                                              </p:val>
                                            </p:tav>
                                          </p:tavLst>
                                        </p:anim>
                                        <p:anim calcmode="lin" valueType="num">
                                          <p:cBhvr>
                                            <p:cTn id="17" dur="6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Calibri Light" panose="020F0302020204030204"/>
              </a:rPr>
              <a:t>Will GraphQL Replace REST?</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1567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444231"/>
            <a:ext cx="8857582" cy="685131"/>
          </a:xfrm>
        </p:spPr>
        <p:txBody>
          <a:bodyPr/>
          <a:lstStyle/>
          <a:p>
            <a:r>
              <a:rPr lang="en-US" sz="3200" dirty="0">
                <a:latin typeface="Calibri Light" panose="020F0302020204030204" pitchFamily="34" charset="0"/>
                <a:cs typeface="Calibri Light" panose="020F0302020204030204" pitchFamily="34" charset="0"/>
              </a:rPr>
              <a:t>APIs Designed to Serve Different Needs</a:t>
            </a: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409973E2-D37E-4080-B76F-6F00D86423F1}"/>
              </a:ext>
            </a:extLst>
          </p:cNvPr>
          <p:cNvGrpSpPr/>
          <p:nvPr/>
        </p:nvGrpSpPr>
        <p:grpSpPr>
          <a:xfrm>
            <a:off x="611863" y="3048747"/>
            <a:ext cx="9055376" cy="1309619"/>
            <a:chOff x="611863" y="2393695"/>
            <a:chExt cx="9055376" cy="1309619"/>
          </a:xfrm>
        </p:grpSpPr>
        <p:sp>
          <p:nvSpPr>
            <p:cNvPr id="40" name="TextBox 39">
              <a:extLst>
                <a:ext uri="{FF2B5EF4-FFF2-40B4-BE49-F238E27FC236}">
                  <a16:creationId xmlns:a16="http://schemas.microsoft.com/office/drawing/2014/main" id="{3210BF1E-0D0F-FC49-B75D-6A3B0FFD0262}"/>
                </a:ext>
              </a:extLst>
            </p:cNvPr>
            <p:cNvSpPr txBox="1"/>
            <p:nvPr/>
          </p:nvSpPr>
          <p:spPr>
            <a:xfrm>
              <a:off x="611863" y="2393695"/>
              <a:ext cx="4495814" cy="400110"/>
            </a:xfrm>
            <a:prstGeom prst="rect">
              <a:avLst/>
            </a:prstGeom>
            <a:noFill/>
          </p:spPr>
          <p:txBody>
            <a:bodyPr wrap="square" rtlCol="0">
              <a:spAutoFit/>
            </a:bodyPr>
            <a:lstStyle/>
            <a:p>
              <a:pPr lvl="0"/>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Consumer / Developer Experience</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1" name="TextBox 40">
              <a:extLst>
                <a:ext uri="{FF2B5EF4-FFF2-40B4-BE49-F238E27FC236}">
                  <a16:creationId xmlns:a16="http://schemas.microsoft.com/office/drawing/2014/main" id="{D0702B9D-A9A9-8E42-87D7-55333CBDAB90}"/>
                </a:ext>
              </a:extLst>
            </p:cNvPr>
            <p:cNvSpPr txBox="1"/>
            <p:nvPr/>
          </p:nvSpPr>
          <p:spPr>
            <a:xfrm>
              <a:off x="789656" y="2779984"/>
              <a:ext cx="8877583"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Developer experience is driving innovation and competition in the market</a:t>
              </a:r>
            </a:p>
            <a:p>
              <a:pPr lvl="0"/>
              <a:r>
                <a:rPr lang="en-US" dirty="0">
                  <a:solidFill>
                    <a:srgbClr val="758491"/>
                  </a:solidFill>
                  <a:latin typeface="Calibri Light" panose="020F0302020204030204" pitchFamily="34" charset="0"/>
                  <a:cs typeface="Calibri Light" panose="020F0302020204030204" pitchFamily="34" charset="0"/>
                </a:rPr>
                <a:t>Delivering an enjoyable DX to partners and consumers (both internal and external) can help drive adoption and growth</a:t>
              </a:r>
            </a:p>
          </p:txBody>
        </p:sp>
      </p:grpSp>
      <p:grpSp>
        <p:nvGrpSpPr>
          <p:cNvPr id="7" name="Group 6">
            <a:extLst>
              <a:ext uri="{FF2B5EF4-FFF2-40B4-BE49-F238E27FC236}">
                <a16:creationId xmlns:a16="http://schemas.microsoft.com/office/drawing/2014/main" id="{724E40AC-667F-430B-BBD2-0231AA4ADB3A}"/>
              </a:ext>
            </a:extLst>
          </p:cNvPr>
          <p:cNvGrpSpPr/>
          <p:nvPr/>
        </p:nvGrpSpPr>
        <p:grpSpPr>
          <a:xfrm>
            <a:off x="611863" y="4557313"/>
            <a:ext cx="9029990" cy="1327445"/>
            <a:chOff x="614743" y="3703314"/>
            <a:chExt cx="9029990" cy="1327445"/>
          </a:xfrm>
        </p:grpSpPr>
        <p:sp>
          <p:nvSpPr>
            <p:cNvPr id="42" name="TextBox 41">
              <a:extLst>
                <a:ext uri="{FF2B5EF4-FFF2-40B4-BE49-F238E27FC236}">
                  <a16:creationId xmlns:a16="http://schemas.microsoft.com/office/drawing/2014/main" id="{9EBDF791-E9A7-8A42-8199-031E0C2281ED}"/>
                </a:ext>
              </a:extLst>
            </p:cNvPr>
            <p:cNvSpPr txBox="1"/>
            <p:nvPr/>
          </p:nvSpPr>
          <p:spPr>
            <a:xfrm>
              <a:off x="614743" y="3703314"/>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a:solidFill>
                    <a:srgbClr val="DDDDDD">
                      <a:lumMod val="10000"/>
                    </a:srgbClr>
                  </a:solidFill>
                  <a:latin typeface="Calibri" panose="020F0502020204030204" pitchFamily="34" charset="0"/>
                  <a:cs typeface="Calibri" panose="020F0502020204030204" pitchFamily="34" charset="0"/>
                </a:rPr>
                <a:t>API Economy</a:t>
              </a:r>
              <a:endParaRPr kumimoji="0" lang="en-US" sz="2000" b="0" i="0" u="none" strike="noStrike" kern="1200" cap="none" spc="0" normalizeH="0" baseline="0" noProof="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3" name="TextBox 42">
              <a:extLst>
                <a:ext uri="{FF2B5EF4-FFF2-40B4-BE49-F238E27FC236}">
                  <a16:creationId xmlns:a16="http://schemas.microsoft.com/office/drawing/2014/main" id="{92DBAA58-2D27-3345-9EA4-109CC952D05D}"/>
                </a:ext>
              </a:extLst>
            </p:cNvPr>
            <p:cNvSpPr txBox="1"/>
            <p:nvPr/>
          </p:nvSpPr>
          <p:spPr>
            <a:xfrm>
              <a:off x="732693" y="4107429"/>
              <a:ext cx="8912040"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Companies are increasingly looking at how APIs can be a new channel for business</a:t>
              </a:r>
            </a:p>
            <a:p>
              <a:pPr lvl="0"/>
              <a:r>
                <a:rPr lang="en-US" dirty="0">
                  <a:solidFill>
                    <a:srgbClr val="758491"/>
                  </a:solidFill>
                  <a:latin typeface="Calibri Light" panose="020F0302020204030204" pitchFamily="34" charset="0"/>
                  <a:cs typeface="Calibri Light" panose="020F0302020204030204" pitchFamily="34" charset="0"/>
                </a:rPr>
                <a:t>APIs and data being shared across providers is driving innovation, allowing teams to build new functionality through integrations instead of starting from the ground up</a:t>
              </a:r>
            </a:p>
          </p:txBody>
        </p:sp>
      </p:grpSp>
      <p:grpSp>
        <p:nvGrpSpPr>
          <p:cNvPr id="2" name="Group 1">
            <a:extLst>
              <a:ext uri="{FF2B5EF4-FFF2-40B4-BE49-F238E27FC236}">
                <a16:creationId xmlns:a16="http://schemas.microsoft.com/office/drawing/2014/main" id="{6DF778C5-C959-4DA6-96D0-CF401EB9FAD1}"/>
              </a:ext>
            </a:extLst>
          </p:cNvPr>
          <p:cNvGrpSpPr/>
          <p:nvPr/>
        </p:nvGrpSpPr>
        <p:grpSpPr>
          <a:xfrm>
            <a:off x="611863" y="1478841"/>
            <a:ext cx="9055376" cy="1370959"/>
            <a:chOff x="611862" y="1278856"/>
            <a:chExt cx="9055376" cy="1370959"/>
          </a:xfrm>
        </p:grpSpPr>
        <p:sp>
          <p:nvSpPr>
            <p:cNvPr id="46" name="TextBox 45">
              <a:extLst>
                <a:ext uri="{FF2B5EF4-FFF2-40B4-BE49-F238E27FC236}">
                  <a16:creationId xmlns:a16="http://schemas.microsoft.com/office/drawing/2014/main" id="{CFE2267C-E619-5D49-B698-74871DFAF546}"/>
                </a:ext>
              </a:extLst>
            </p:cNvPr>
            <p:cNvSpPr txBox="1"/>
            <p:nvPr/>
          </p:nvSpPr>
          <p:spPr>
            <a:xfrm>
              <a:off x="611862" y="1278856"/>
              <a:ext cx="54841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C</a:t>
              </a:r>
              <a:r>
                <a:rPr kumimoji="0" lang="en-US" sz="2000" b="0" i="0" u="none" strike="noStrike" kern="1200" cap="none" spc="0" normalizeH="0" baseline="0" noProof="0" dirty="0" err="1">
                  <a:ln>
                    <a:noFill/>
                  </a:ln>
                  <a:solidFill>
                    <a:srgbClr val="DDDDDD">
                      <a:lumMod val="10000"/>
                    </a:srgbClr>
                  </a:solidFill>
                  <a:effectLst/>
                  <a:uLnTx/>
                  <a:uFillTx/>
                  <a:latin typeface="Calibri" panose="020F0502020204030204" pitchFamily="34" charset="0"/>
                  <a:ea typeface="+mn-ea"/>
                  <a:cs typeface="Calibri" panose="020F0502020204030204" pitchFamily="34" charset="0"/>
                </a:rPr>
                <a:t>ontinued</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Growth of Microservices</a:t>
              </a:r>
            </a:p>
          </p:txBody>
        </p:sp>
        <p:sp>
          <p:nvSpPr>
            <p:cNvPr id="47" name="TextBox 46">
              <a:extLst>
                <a:ext uri="{FF2B5EF4-FFF2-40B4-BE49-F238E27FC236}">
                  <a16:creationId xmlns:a16="http://schemas.microsoft.com/office/drawing/2014/main" id="{AA5F6444-59DB-924F-ABAB-141D6F410438}"/>
                </a:ext>
              </a:extLst>
            </p:cNvPr>
            <p:cNvSpPr txBox="1"/>
            <p:nvPr/>
          </p:nvSpPr>
          <p:spPr>
            <a:xfrm>
              <a:off x="809656" y="1726485"/>
              <a:ext cx="8857582" cy="923330"/>
            </a:xfrm>
            <a:prstGeom prst="rect">
              <a:avLst/>
            </a:prstGeom>
            <a:noFill/>
          </p:spPr>
          <p:txBody>
            <a:bodyPr wrap="square" rtlCol="0">
              <a:spAutoFit/>
            </a:bodyPr>
            <a:lstStyle/>
            <a:p>
              <a:pPr lvl="0"/>
              <a:r>
                <a:rPr lang="en-US">
                  <a:solidFill>
                    <a:srgbClr val="758491"/>
                  </a:solidFill>
                  <a:latin typeface="Calibri Light" panose="020F0302020204030204" pitchFamily="34" charset="0"/>
                  <a:cs typeface="Calibri Light" panose="020F0302020204030204" pitchFamily="34" charset="0"/>
                </a:rPr>
                <a:t>Microservices are changing both the internal and external API landscape</a:t>
              </a:r>
            </a:p>
            <a:p>
              <a:pPr lvl="0"/>
              <a:r>
                <a:rPr lang="en-US">
                  <a:solidFill>
                    <a:srgbClr val="758491"/>
                  </a:solidFill>
                  <a:latin typeface="Calibri Light" panose="020F0302020204030204" pitchFamily="34" charset="0"/>
                  <a:cs typeface="Calibri Light" panose="020F0302020204030204" pitchFamily="34" charset="0"/>
                </a:rPr>
                <a:t>It is critical that the right service type is used – GQL doesn’t make sense for everything (just like REST doesn’t make sense in some use cases)</a:t>
              </a:r>
            </a:p>
          </p:txBody>
        </p:sp>
      </p:grpSp>
      <p:sp>
        <p:nvSpPr>
          <p:cNvPr id="11" name="Rectangle 10">
            <a:extLst>
              <a:ext uri="{FF2B5EF4-FFF2-40B4-BE49-F238E27FC236}">
                <a16:creationId xmlns:a16="http://schemas.microsoft.com/office/drawing/2014/main" id="{08027FB7-1202-44A9-930A-6200B48F95AD}"/>
              </a:ext>
            </a:extLst>
          </p:cNvPr>
          <p:cNvSpPr/>
          <p:nvPr/>
        </p:nvSpPr>
        <p:spPr>
          <a:xfrm>
            <a:off x="9895840" y="0"/>
            <a:ext cx="229616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CC019B10-0F2D-416A-8B6D-C0050C4489B6}"/>
              </a:ext>
            </a:extLst>
          </p:cNvPr>
          <p:cNvGrpSpPr/>
          <p:nvPr/>
        </p:nvGrpSpPr>
        <p:grpSpPr>
          <a:xfrm>
            <a:off x="10448005" y="544870"/>
            <a:ext cx="1191828" cy="5768261"/>
            <a:chOff x="10448005" y="1088881"/>
            <a:chExt cx="1191828" cy="5768261"/>
          </a:xfrm>
        </p:grpSpPr>
        <p:grpSp>
          <p:nvGrpSpPr>
            <p:cNvPr id="8" name="Group 7">
              <a:extLst>
                <a:ext uri="{FF2B5EF4-FFF2-40B4-BE49-F238E27FC236}">
                  <a16:creationId xmlns:a16="http://schemas.microsoft.com/office/drawing/2014/main" id="{E3E5F6C8-BC7E-4F9C-BFE6-EAD0440202F2}"/>
                </a:ext>
              </a:extLst>
            </p:cNvPr>
            <p:cNvGrpSpPr/>
            <p:nvPr/>
          </p:nvGrpSpPr>
          <p:grpSpPr>
            <a:xfrm>
              <a:off x="10448005" y="2606494"/>
              <a:ext cx="1191828" cy="1191828"/>
              <a:chOff x="10798969" y="3184071"/>
              <a:chExt cx="652665" cy="652665"/>
            </a:xfrm>
          </p:grpSpPr>
          <p:sp>
            <p:nvSpPr>
              <p:cNvPr id="22" name="Oval 21">
                <a:extLst>
                  <a:ext uri="{FF2B5EF4-FFF2-40B4-BE49-F238E27FC236}">
                    <a16:creationId xmlns:a16="http://schemas.microsoft.com/office/drawing/2014/main" id="{E5DC02E7-C6E4-47AA-8AE3-DD0EA4FC1FFB}"/>
                  </a:ext>
                </a:extLst>
              </p:cNvPr>
              <p:cNvSpPr/>
              <p:nvPr/>
            </p:nvSpPr>
            <p:spPr>
              <a:xfrm>
                <a:off x="10798969" y="3184071"/>
                <a:ext cx="652665" cy="652665"/>
              </a:xfrm>
              <a:prstGeom prst="ellipse">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Image result for graphql logo png">
                <a:extLst>
                  <a:ext uri="{FF2B5EF4-FFF2-40B4-BE49-F238E27FC236}">
                    <a16:creationId xmlns:a16="http://schemas.microsoft.com/office/drawing/2014/main" id="{7F1BBBF7-8BA0-4D03-9F64-252778C984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75" t="12090" r="52021" b="12014"/>
              <a:stretch/>
            </p:blipFill>
            <p:spPr bwMode="auto">
              <a:xfrm>
                <a:off x="10848258" y="3222828"/>
                <a:ext cx="554086" cy="58591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a:extLst>
                <a:ext uri="{FF2B5EF4-FFF2-40B4-BE49-F238E27FC236}">
                  <a16:creationId xmlns:a16="http://schemas.microsoft.com/office/drawing/2014/main" id="{B8FB3F79-1E73-41AF-9A9D-DD18579FCE4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48005" y="1088881"/>
              <a:ext cx="1191828" cy="1180030"/>
            </a:xfrm>
            <a:prstGeom prst="rect">
              <a:avLst/>
            </a:prstGeom>
          </p:spPr>
        </p:pic>
        <p:pic>
          <p:nvPicPr>
            <p:cNvPr id="5122" name="Picture 2" descr="https://www.asyncapi.com/img/logo.png">
              <a:extLst>
                <a:ext uri="{FF2B5EF4-FFF2-40B4-BE49-F238E27FC236}">
                  <a16:creationId xmlns:a16="http://schemas.microsoft.com/office/drawing/2014/main" id="{52400685-8959-47B5-996C-7A5DE9A9F6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7" r="81905"/>
            <a:stretch/>
          </p:blipFill>
          <p:spPr bwMode="auto">
            <a:xfrm>
              <a:off x="10533366" y="4135905"/>
              <a:ext cx="1021107" cy="11918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grpc logo png">
              <a:extLst>
                <a:ext uri="{FF2B5EF4-FFF2-40B4-BE49-F238E27FC236}">
                  <a16:creationId xmlns:a16="http://schemas.microsoft.com/office/drawing/2014/main" id="{75D47DAB-B3DE-47F0-8186-4B570AE49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8006" y="5665315"/>
              <a:ext cx="1191827" cy="1191827"/>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2E1E8">
                    <a:lumMod val="90000"/>
                  </a:srgbClr>
                </a:solidFill>
                <a:effectLst/>
                <a:uLnTx/>
                <a:uFillTx/>
                <a:latin typeface="Calibri"/>
                <a:ea typeface="+mn-ea"/>
                <a:cs typeface="+mn-cs"/>
              </a:rPr>
              <a:t>Proprietary &amp; Confidential</a:t>
            </a:r>
          </a:p>
        </p:txBody>
      </p:sp>
    </p:spTree>
    <p:extLst>
      <p:ext uri="{BB962C8B-B14F-4D97-AF65-F5344CB8AC3E}">
        <p14:creationId xmlns:p14="http://schemas.microsoft.com/office/powerpoint/2010/main" val="1078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444231"/>
            <a:ext cx="8857582" cy="685131"/>
          </a:xfrm>
        </p:spPr>
        <p:txBody>
          <a:bodyPr/>
          <a:lstStyle/>
          <a:p>
            <a:r>
              <a:rPr lang="en-US" sz="3200" dirty="0">
                <a:latin typeface="Calibri Light" panose="020F0302020204030204" pitchFamily="34" charset="0"/>
                <a:cs typeface="Calibri Light" panose="020F0302020204030204" pitchFamily="34" charset="0"/>
              </a:rPr>
              <a:t>APIs Designed to Serve Different Needs</a:t>
            </a: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409973E2-D37E-4080-B76F-6F00D86423F1}"/>
              </a:ext>
            </a:extLst>
          </p:cNvPr>
          <p:cNvGrpSpPr/>
          <p:nvPr/>
        </p:nvGrpSpPr>
        <p:grpSpPr>
          <a:xfrm>
            <a:off x="611863" y="2518026"/>
            <a:ext cx="9055376" cy="1309619"/>
            <a:chOff x="611863" y="2393695"/>
            <a:chExt cx="9055376" cy="1309619"/>
          </a:xfrm>
        </p:grpSpPr>
        <p:sp>
          <p:nvSpPr>
            <p:cNvPr id="40" name="TextBox 39">
              <a:extLst>
                <a:ext uri="{FF2B5EF4-FFF2-40B4-BE49-F238E27FC236}">
                  <a16:creationId xmlns:a16="http://schemas.microsoft.com/office/drawing/2014/main" id="{3210BF1E-0D0F-FC49-B75D-6A3B0FFD0262}"/>
                </a:ext>
              </a:extLst>
            </p:cNvPr>
            <p:cNvSpPr txBox="1"/>
            <p:nvPr/>
          </p:nvSpPr>
          <p:spPr>
            <a:xfrm>
              <a:off x="611863" y="2393695"/>
              <a:ext cx="4495814" cy="400110"/>
            </a:xfrm>
            <a:prstGeom prst="rect">
              <a:avLst/>
            </a:prstGeom>
            <a:noFill/>
          </p:spPr>
          <p:txBody>
            <a:bodyPr wrap="square" rtlCol="0">
              <a:spAutoFit/>
            </a:bodyPr>
            <a:lstStyle/>
            <a:p>
              <a:pPr lvl="0"/>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GraphQL</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1" name="TextBox 40">
              <a:extLst>
                <a:ext uri="{FF2B5EF4-FFF2-40B4-BE49-F238E27FC236}">
                  <a16:creationId xmlns:a16="http://schemas.microsoft.com/office/drawing/2014/main" id="{D0702B9D-A9A9-8E42-87D7-55333CBDAB90}"/>
                </a:ext>
              </a:extLst>
            </p:cNvPr>
            <p:cNvSpPr txBox="1"/>
            <p:nvPr/>
          </p:nvSpPr>
          <p:spPr>
            <a:xfrm>
              <a:off x="789656" y="2779984"/>
              <a:ext cx="8877583"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Strong at presenting large, complex data sets and maps to consumers</a:t>
              </a:r>
            </a:p>
            <a:p>
              <a:pPr lvl="0"/>
              <a:r>
                <a:rPr lang="en-US" dirty="0">
                  <a:solidFill>
                    <a:srgbClr val="758491"/>
                  </a:solidFill>
                  <a:latin typeface="Calibri Light" panose="020F0302020204030204" pitchFamily="34" charset="0"/>
                  <a:cs typeface="Calibri Light" panose="020F0302020204030204" pitchFamily="34" charset="0"/>
                </a:rPr>
                <a:t>Can be used to deliver specific data to a variety of clients (mobile, web, etc.) through a single, consolidated interface</a:t>
              </a:r>
            </a:p>
          </p:txBody>
        </p:sp>
      </p:grpSp>
      <p:grpSp>
        <p:nvGrpSpPr>
          <p:cNvPr id="7" name="Group 6">
            <a:extLst>
              <a:ext uri="{FF2B5EF4-FFF2-40B4-BE49-F238E27FC236}">
                <a16:creationId xmlns:a16="http://schemas.microsoft.com/office/drawing/2014/main" id="{724E40AC-667F-430B-BBD2-0231AA4ADB3A}"/>
              </a:ext>
            </a:extLst>
          </p:cNvPr>
          <p:cNvGrpSpPr/>
          <p:nvPr/>
        </p:nvGrpSpPr>
        <p:grpSpPr>
          <a:xfrm>
            <a:off x="614743" y="3738943"/>
            <a:ext cx="9089833" cy="1309619"/>
            <a:chOff x="614743" y="3703314"/>
            <a:chExt cx="9089833" cy="1309619"/>
          </a:xfrm>
        </p:grpSpPr>
        <p:sp>
          <p:nvSpPr>
            <p:cNvPr id="42" name="TextBox 41">
              <a:extLst>
                <a:ext uri="{FF2B5EF4-FFF2-40B4-BE49-F238E27FC236}">
                  <a16:creationId xmlns:a16="http://schemas.microsoft.com/office/drawing/2014/main" id="{9EBDF791-E9A7-8A42-8199-031E0C2281ED}"/>
                </a:ext>
              </a:extLst>
            </p:cNvPr>
            <p:cNvSpPr txBox="1"/>
            <p:nvPr/>
          </p:nvSpPr>
          <p:spPr>
            <a:xfrm>
              <a:off x="614743" y="3703314"/>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Event-Based APIs </a:t>
              </a:r>
            </a:p>
          </p:txBody>
        </p:sp>
        <p:sp>
          <p:nvSpPr>
            <p:cNvPr id="43" name="TextBox 42">
              <a:extLst>
                <a:ext uri="{FF2B5EF4-FFF2-40B4-BE49-F238E27FC236}">
                  <a16:creationId xmlns:a16="http://schemas.microsoft.com/office/drawing/2014/main" id="{92DBAA58-2D27-3345-9EA4-109CC952D05D}"/>
                </a:ext>
              </a:extLst>
            </p:cNvPr>
            <p:cNvSpPr txBox="1"/>
            <p:nvPr/>
          </p:nvSpPr>
          <p:spPr>
            <a:xfrm>
              <a:off x="792536" y="4089603"/>
              <a:ext cx="8912040"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High-frequency triggers (events) can be organized and passed through a centralized service, designed to handle them at scale.</a:t>
              </a:r>
            </a:p>
            <a:p>
              <a:pPr lvl="0"/>
              <a:r>
                <a:rPr lang="en-US" dirty="0">
                  <a:solidFill>
                    <a:srgbClr val="758491"/>
                  </a:solidFill>
                  <a:latin typeface="Calibri Light" panose="020F0302020204030204" pitchFamily="34" charset="0"/>
                  <a:cs typeface="Calibri Light" panose="020F0302020204030204" pitchFamily="34" charset="0"/>
                </a:rPr>
                <a:t>Commonly used in asynchronous scenarios</a:t>
              </a:r>
            </a:p>
          </p:txBody>
        </p:sp>
      </p:grpSp>
      <p:grpSp>
        <p:nvGrpSpPr>
          <p:cNvPr id="2" name="Group 1">
            <a:extLst>
              <a:ext uri="{FF2B5EF4-FFF2-40B4-BE49-F238E27FC236}">
                <a16:creationId xmlns:a16="http://schemas.microsoft.com/office/drawing/2014/main" id="{6DF778C5-C959-4DA6-96D0-CF401EB9FAD1}"/>
              </a:ext>
            </a:extLst>
          </p:cNvPr>
          <p:cNvGrpSpPr/>
          <p:nvPr/>
        </p:nvGrpSpPr>
        <p:grpSpPr>
          <a:xfrm>
            <a:off x="611862" y="1222762"/>
            <a:ext cx="9055378" cy="1282548"/>
            <a:chOff x="611862" y="1278856"/>
            <a:chExt cx="9055378" cy="1282548"/>
          </a:xfrm>
        </p:grpSpPr>
        <p:sp>
          <p:nvSpPr>
            <p:cNvPr id="46" name="TextBox 45">
              <a:extLst>
                <a:ext uri="{FF2B5EF4-FFF2-40B4-BE49-F238E27FC236}">
                  <a16:creationId xmlns:a16="http://schemas.microsoft.com/office/drawing/2014/main" id="{CFE2267C-E619-5D49-B698-74871DFAF546}"/>
                </a:ext>
              </a:extLst>
            </p:cNvPr>
            <p:cNvSpPr txBox="1"/>
            <p:nvPr/>
          </p:nvSpPr>
          <p:spPr>
            <a:xfrm>
              <a:off x="611862" y="1278856"/>
              <a:ext cx="54841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REST</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a:t>
              </a:r>
            </a:p>
          </p:txBody>
        </p:sp>
        <p:sp>
          <p:nvSpPr>
            <p:cNvPr id="47" name="TextBox 46">
              <a:extLst>
                <a:ext uri="{FF2B5EF4-FFF2-40B4-BE49-F238E27FC236}">
                  <a16:creationId xmlns:a16="http://schemas.microsoft.com/office/drawing/2014/main" id="{AA5F6444-59DB-924F-ABAB-141D6F410438}"/>
                </a:ext>
              </a:extLst>
            </p:cNvPr>
            <p:cNvSpPr txBox="1"/>
            <p:nvPr/>
          </p:nvSpPr>
          <p:spPr>
            <a:xfrm>
              <a:off x="809658" y="1638074"/>
              <a:ext cx="8857582"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Request / Response pattern that translate specific data and its current state to consumers</a:t>
              </a:r>
            </a:p>
            <a:p>
              <a:pPr lvl="0"/>
              <a:r>
                <a:rPr lang="en-US" dirty="0">
                  <a:solidFill>
                    <a:srgbClr val="758491"/>
                  </a:solidFill>
                  <a:latin typeface="Calibri Light" panose="020F0302020204030204" pitchFamily="34" charset="0"/>
                  <a:cs typeface="Calibri Light" panose="020F0302020204030204" pitchFamily="34" charset="0"/>
                </a:rPr>
                <a:t>Defined, natural pattern and self linking values can help lead users down a ‘path’ across resources and references </a:t>
              </a:r>
            </a:p>
          </p:txBody>
        </p:sp>
      </p:gr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11" name="Rectangle 10">
            <a:extLst>
              <a:ext uri="{FF2B5EF4-FFF2-40B4-BE49-F238E27FC236}">
                <a16:creationId xmlns:a16="http://schemas.microsoft.com/office/drawing/2014/main" id="{08027FB7-1202-44A9-930A-6200B48F95AD}"/>
              </a:ext>
            </a:extLst>
          </p:cNvPr>
          <p:cNvSpPr/>
          <p:nvPr/>
        </p:nvSpPr>
        <p:spPr>
          <a:xfrm>
            <a:off x="9895840" y="0"/>
            <a:ext cx="229616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724D9B48-BC8F-4186-852B-813A7B857651}"/>
              </a:ext>
            </a:extLst>
          </p:cNvPr>
          <p:cNvGrpSpPr/>
          <p:nvPr/>
        </p:nvGrpSpPr>
        <p:grpSpPr>
          <a:xfrm>
            <a:off x="577405" y="5061279"/>
            <a:ext cx="9089834" cy="1032620"/>
            <a:chOff x="577405" y="5061279"/>
            <a:chExt cx="9089834" cy="1032620"/>
          </a:xfrm>
        </p:grpSpPr>
        <p:sp>
          <p:nvSpPr>
            <p:cNvPr id="12" name="TextBox 11">
              <a:extLst>
                <a:ext uri="{FF2B5EF4-FFF2-40B4-BE49-F238E27FC236}">
                  <a16:creationId xmlns:a16="http://schemas.microsoft.com/office/drawing/2014/main" id="{49FE02E6-0202-4828-8C05-E8725660A232}"/>
                </a:ext>
              </a:extLst>
            </p:cNvPr>
            <p:cNvSpPr txBox="1"/>
            <p:nvPr/>
          </p:nvSpPr>
          <p:spPr>
            <a:xfrm>
              <a:off x="577405" y="5061279"/>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RPC</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13" name="TextBox 12">
              <a:extLst>
                <a:ext uri="{FF2B5EF4-FFF2-40B4-BE49-F238E27FC236}">
                  <a16:creationId xmlns:a16="http://schemas.microsoft.com/office/drawing/2014/main" id="{0E876B66-1CB5-46DA-B67B-C59E5288E9BB}"/>
                </a:ext>
              </a:extLst>
            </p:cNvPr>
            <p:cNvSpPr txBox="1"/>
            <p:nvPr/>
          </p:nvSpPr>
          <p:spPr>
            <a:xfrm>
              <a:off x="755199" y="5447568"/>
              <a:ext cx="8912040" cy="646331"/>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Emerging as a major technology in serverless and cloud computing</a:t>
              </a:r>
            </a:p>
            <a:p>
              <a:r>
                <a:rPr lang="en-US" dirty="0">
                  <a:solidFill>
                    <a:srgbClr val="758491"/>
                  </a:solidFill>
                  <a:latin typeface="Calibri Light" panose="020F0302020204030204" pitchFamily="34" charset="0"/>
                  <a:cs typeface="Calibri Light" panose="020F0302020204030204" pitchFamily="34" charset="0"/>
                </a:rPr>
                <a:t>Ties interface (API) directly to functions and business logic </a:t>
              </a:r>
            </a:p>
          </p:txBody>
        </p:sp>
      </p:grpSp>
      <p:grpSp>
        <p:nvGrpSpPr>
          <p:cNvPr id="26" name="Group 25">
            <a:extLst>
              <a:ext uri="{FF2B5EF4-FFF2-40B4-BE49-F238E27FC236}">
                <a16:creationId xmlns:a16="http://schemas.microsoft.com/office/drawing/2014/main" id="{9F2580C7-E371-4EE5-9BDB-148354AB5130}"/>
              </a:ext>
            </a:extLst>
          </p:cNvPr>
          <p:cNvGrpSpPr/>
          <p:nvPr/>
        </p:nvGrpSpPr>
        <p:grpSpPr>
          <a:xfrm>
            <a:off x="10448005" y="544870"/>
            <a:ext cx="1191828" cy="5768261"/>
            <a:chOff x="10448005" y="1088881"/>
            <a:chExt cx="1191828" cy="5768261"/>
          </a:xfrm>
        </p:grpSpPr>
        <p:grpSp>
          <p:nvGrpSpPr>
            <p:cNvPr id="27" name="Group 26">
              <a:extLst>
                <a:ext uri="{FF2B5EF4-FFF2-40B4-BE49-F238E27FC236}">
                  <a16:creationId xmlns:a16="http://schemas.microsoft.com/office/drawing/2014/main" id="{56AC910F-9237-4F14-BF77-694F49D4140C}"/>
                </a:ext>
              </a:extLst>
            </p:cNvPr>
            <p:cNvGrpSpPr/>
            <p:nvPr/>
          </p:nvGrpSpPr>
          <p:grpSpPr>
            <a:xfrm>
              <a:off x="10448005" y="2606494"/>
              <a:ext cx="1191828" cy="1191828"/>
              <a:chOff x="10798969" y="3184071"/>
              <a:chExt cx="652665" cy="652665"/>
            </a:xfrm>
          </p:grpSpPr>
          <p:sp>
            <p:nvSpPr>
              <p:cNvPr id="31" name="Oval 30">
                <a:extLst>
                  <a:ext uri="{FF2B5EF4-FFF2-40B4-BE49-F238E27FC236}">
                    <a16:creationId xmlns:a16="http://schemas.microsoft.com/office/drawing/2014/main" id="{2337F253-56F7-4F97-B851-92F64C0262B8}"/>
                  </a:ext>
                </a:extLst>
              </p:cNvPr>
              <p:cNvSpPr/>
              <p:nvPr/>
            </p:nvSpPr>
            <p:spPr>
              <a:xfrm>
                <a:off x="10798969" y="3184071"/>
                <a:ext cx="652665" cy="652665"/>
              </a:xfrm>
              <a:prstGeom prst="ellipse">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graphql logo png">
                <a:extLst>
                  <a:ext uri="{FF2B5EF4-FFF2-40B4-BE49-F238E27FC236}">
                    <a16:creationId xmlns:a16="http://schemas.microsoft.com/office/drawing/2014/main" id="{57DBFF78-B5F3-4049-9EC9-A62627A7E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75" t="12090" r="52021" b="12014"/>
              <a:stretch/>
            </p:blipFill>
            <p:spPr bwMode="auto">
              <a:xfrm>
                <a:off x="10848258" y="3222828"/>
                <a:ext cx="554086" cy="58591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Graphic 27">
              <a:extLst>
                <a:ext uri="{FF2B5EF4-FFF2-40B4-BE49-F238E27FC236}">
                  <a16:creationId xmlns:a16="http://schemas.microsoft.com/office/drawing/2014/main" id="{62895878-A813-47B5-AFE8-FB1EEC2A194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48005" y="1088881"/>
              <a:ext cx="1191828" cy="1180030"/>
            </a:xfrm>
            <a:prstGeom prst="rect">
              <a:avLst/>
            </a:prstGeom>
          </p:spPr>
        </p:pic>
        <p:pic>
          <p:nvPicPr>
            <p:cNvPr id="29" name="Picture 2" descr="https://www.asyncapi.com/img/logo.png">
              <a:extLst>
                <a:ext uri="{FF2B5EF4-FFF2-40B4-BE49-F238E27FC236}">
                  <a16:creationId xmlns:a16="http://schemas.microsoft.com/office/drawing/2014/main" id="{B9F307F6-0CBA-4457-A221-30146DF300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7" r="81905"/>
            <a:stretch/>
          </p:blipFill>
          <p:spPr bwMode="auto">
            <a:xfrm>
              <a:off x="10533366" y="4135905"/>
              <a:ext cx="1021107" cy="11918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grpc logo png">
              <a:extLst>
                <a:ext uri="{FF2B5EF4-FFF2-40B4-BE49-F238E27FC236}">
                  <a16:creationId xmlns:a16="http://schemas.microsoft.com/office/drawing/2014/main" id="{6CE86DF0-6031-4FE9-9266-DA860B21E6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8006" y="5665315"/>
              <a:ext cx="1191827" cy="11918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6855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Calibri Light" panose="020F0302020204030204"/>
              </a:rPr>
              <a:t>Testing GraphQL Services</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7269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D11956-5762-9A4F-942B-A00BB6539C4D}"/>
              </a:ext>
            </a:extLst>
          </p:cNvPr>
          <p:cNvSpPr>
            <a:spLocks noGrp="1"/>
          </p:cNvSpPr>
          <p:nvPr>
            <p:ph type="ftr" sz="quarter" idx="10"/>
          </p:nvPr>
        </p:nvSpPr>
        <p:spPr/>
        <p:txBody>
          <a:bodyPr/>
          <a:lstStyle/>
          <a:p>
            <a:r>
              <a:rPr lang="en-US"/>
              <a:t>Proprietary &amp; Confidential</a:t>
            </a:r>
          </a:p>
        </p:txBody>
      </p:sp>
      <p:sp>
        <p:nvSpPr>
          <p:cNvPr id="3" name="Title 2">
            <a:extLst>
              <a:ext uri="{FF2B5EF4-FFF2-40B4-BE49-F238E27FC236}">
                <a16:creationId xmlns:a16="http://schemas.microsoft.com/office/drawing/2014/main" id="{D5C31714-0BB4-5A45-9097-2DBE854D8B35}"/>
              </a:ext>
            </a:extLst>
          </p:cNvPr>
          <p:cNvSpPr>
            <a:spLocks noGrp="1"/>
          </p:cNvSpPr>
          <p:nvPr>
            <p:ph type="title"/>
          </p:nvPr>
        </p:nvSpPr>
        <p:spPr>
          <a:xfrm>
            <a:off x="611863" y="433705"/>
            <a:ext cx="7680960" cy="685131"/>
          </a:xfrm>
        </p:spPr>
        <p:txBody>
          <a:bodyPr/>
          <a:lstStyle/>
          <a:p>
            <a:r>
              <a:rPr lang="en-US" dirty="0">
                <a:latin typeface="Calibri Light" panose="020F0302020204030204" pitchFamily="34" charset="0"/>
                <a:cs typeface="Calibri Light" panose="020F0302020204030204" pitchFamily="34" charset="0"/>
              </a:rPr>
              <a:t>Similar To Other API Testing Principles</a:t>
            </a:r>
          </a:p>
        </p:txBody>
      </p:sp>
      <p:sp>
        <p:nvSpPr>
          <p:cNvPr id="4" name="Text Placeholder 3">
            <a:extLst>
              <a:ext uri="{FF2B5EF4-FFF2-40B4-BE49-F238E27FC236}">
                <a16:creationId xmlns:a16="http://schemas.microsoft.com/office/drawing/2014/main" id="{F2DB3FA7-2E2B-2A49-B258-E11A1B28755E}"/>
              </a:ext>
            </a:extLst>
          </p:cNvPr>
          <p:cNvSpPr>
            <a:spLocks noGrp="1"/>
          </p:cNvSpPr>
          <p:nvPr>
            <p:ph type="body" sz="quarter" idx="21"/>
          </p:nvPr>
        </p:nvSpPr>
        <p:spPr>
          <a:xfrm>
            <a:off x="608014" y="1583207"/>
            <a:ext cx="10974386" cy="4298950"/>
          </a:xfrm>
        </p:spPr>
        <p:txBody>
          <a:bodyPr/>
          <a:lstStyle/>
          <a:p>
            <a:pPr marL="457200" indent="-457200">
              <a:buFont typeface="Arial" panose="020B0604020202020204" pitchFamily="34" charset="0"/>
              <a:buChar char="•"/>
            </a:pPr>
            <a:r>
              <a:rPr lang="en-US" dirty="0"/>
              <a:t>Validate responses for</a:t>
            </a:r>
          </a:p>
          <a:p>
            <a:pPr marL="1143000" lvl="1" indent="-457200"/>
            <a:r>
              <a:rPr lang="en-US" dirty="0"/>
              <a:t>Functionality</a:t>
            </a:r>
          </a:p>
          <a:p>
            <a:pPr marL="1143000" lvl="1" indent="-457200"/>
            <a:r>
              <a:rPr lang="en-US" dirty="0"/>
              <a:t>SLAs</a:t>
            </a:r>
          </a:p>
          <a:p>
            <a:pPr marL="1143000" lvl="1" indent="-457200"/>
            <a:r>
              <a:rPr lang="en-US" dirty="0"/>
              <a:t>Security</a:t>
            </a:r>
          </a:p>
          <a:p>
            <a:pPr marL="457200" indent="-457200">
              <a:buFont typeface="Arial" panose="020B0604020202020204" pitchFamily="34" charset="0"/>
              <a:buChar char="•"/>
            </a:pPr>
            <a:r>
              <a:rPr lang="en-US" dirty="0"/>
              <a:t>Cover end-to-end scenarios</a:t>
            </a:r>
          </a:p>
          <a:p>
            <a:pPr marL="457200" indent="-457200">
              <a:buFont typeface="Arial" panose="020B0604020202020204" pitchFamily="34" charset="0"/>
              <a:buChar char="•"/>
            </a:pPr>
            <a:r>
              <a:rPr lang="en-US" dirty="0"/>
              <a:t>Ensure translation as new technologies are introduced</a:t>
            </a:r>
          </a:p>
          <a:p>
            <a:pPr marL="457200" indent="-457200">
              <a:buFont typeface="Arial" panose="020B0604020202020204" pitchFamily="34" charset="0"/>
              <a:buChar char="•"/>
            </a:pPr>
            <a:r>
              <a:rPr lang="en-US" dirty="0"/>
              <a:t>Use a broad range of data</a:t>
            </a:r>
          </a:p>
          <a:p>
            <a:pPr marL="457200" indent="-457200">
              <a:buFont typeface="Arial" panose="020B0604020202020204" pitchFamily="34" charset="0"/>
              <a:buChar char="•"/>
            </a:pPr>
            <a:r>
              <a:rPr lang="en-US" dirty="0"/>
              <a:t>Automate it in your CI/CD</a:t>
            </a:r>
          </a:p>
        </p:txBody>
      </p:sp>
      <p:sp>
        <p:nvSpPr>
          <p:cNvPr id="5" name="Slide Number Placeholder 4">
            <a:extLst>
              <a:ext uri="{FF2B5EF4-FFF2-40B4-BE49-F238E27FC236}">
                <a16:creationId xmlns:a16="http://schemas.microsoft.com/office/drawing/2014/main" id="{A91122C6-503B-BB40-BA90-D63872B9B39F}"/>
              </a:ext>
            </a:extLst>
          </p:cNvPr>
          <p:cNvSpPr>
            <a:spLocks noGrp="1"/>
          </p:cNvSpPr>
          <p:nvPr>
            <p:ph type="sldNum" sz="quarter" idx="4"/>
          </p:nvPr>
        </p:nvSpPr>
        <p:spPr/>
        <p:txBody>
          <a:bodyPr/>
          <a:lstStyle/>
          <a:p>
            <a:fld id="{36078788-290F-4E80-A7D4-D265A034B5BC}" type="slidenum">
              <a:rPr lang="en-US" smtClean="0"/>
              <a:pPr/>
              <a:t>34</a:t>
            </a:fld>
            <a:endParaRPr lang="en-US"/>
          </a:p>
        </p:txBody>
      </p:sp>
    </p:spTree>
    <p:extLst>
      <p:ext uri="{BB962C8B-B14F-4D97-AF65-F5344CB8AC3E}">
        <p14:creationId xmlns:p14="http://schemas.microsoft.com/office/powerpoint/2010/main" val="1828539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fontScale="85000" lnSpcReduction="20000"/>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Calibri Light" panose="020F0302020204030204"/>
              </a:rPr>
              <a:t>Q+A</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4400" dirty="0">
              <a:solidFill>
                <a:srgbClr val="FFFFFF"/>
              </a:solidFill>
              <a:latin typeface="Calibri Light" panose="020F0302020204030204"/>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Light" panose="020F0302020204030204"/>
                <a:ea typeface="+mj-ea"/>
                <a:cs typeface="Calibri" panose="020F0502020204030204" pitchFamily="34" charset="0"/>
              </a:rPr>
              <a:t>Thank You!</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4512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5A5061F3-A3E4-AA44-A17A-B2723B48461A}"/>
              </a:ext>
            </a:extLst>
          </p:cNvPr>
          <p:cNvSpPr/>
          <p:nvPr/>
        </p:nvSpPr>
        <p:spPr>
          <a:xfrm>
            <a:off x="11673779" y="0"/>
            <a:ext cx="518221" cy="960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35892B16-17A6-9E47-B11B-3768554C06F5}"/>
              </a:ext>
            </a:extLst>
          </p:cNvPr>
          <p:cNvGrpSpPr/>
          <p:nvPr/>
        </p:nvGrpSpPr>
        <p:grpSpPr>
          <a:xfrm>
            <a:off x="649589" y="3041404"/>
            <a:ext cx="1652007" cy="367558"/>
            <a:chOff x="1328262" y="3554566"/>
            <a:chExt cx="1652007" cy="367558"/>
          </a:xfrm>
        </p:grpSpPr>
        <p:sp>
          <p:nvSpPr>
            <p:cNvPr id="107" name="Oval 106">
              <a:extLst>
                <a:ext uri="{FF2B5EF4-FFF2-40B4-BE49-F238E27FC236}">
                  <a16:creationId xmlns:a16="http://schemas.microsoft.com/office/drawing/2014/main" id="{88ED52F8-156A-7743-9F46-2612CD9D36F4}"/>
                </a:ext>
              </a:extLst>
            </p:cNvPr>
            <p:cNvSpPr/>
            <p:nvPr/>
          </p:nvSpPr>
          <p:spPr>
            <a:xfrm>
              <a:off x="1328262" y="3556368"/>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C0FA0EEA-33AE-2E4E-B03E-3483620F31D8}"/>
                </a:ext>
              </a:extLst>
            </p:cNvPr>
            <p:cNvSpPr txBox="1"/>
            <p:nvPr/>
          </p:nvSpPr>
          <p:spPr>
            <a:xfrm>
              <a:off x="1696729"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Design</a:t>
              </a:r>
            </a:p>
          </p:txBody>
        </p:sp>
      </p:grpSp>
      <p:grpSp>
        <p:nvGrpSpPr>
          <p:cNvPr id="109" name="Group 108">
            <a:extLst>
              <a:ext uri="{FF2B5EF4-FFF2-40B4-BE49-F238E27FC236}">
                <a16:creationId xmlns:a16="http://schemas.microsoft.com/office/drawing/2014/main" id="{E9E9E081-C609-4443-8DB3-FE32F288058D}"/>
              </a:ext>
            </a:extLst>
          </p:cNvPr>
          <p:cNvGrpSpPr/>
          <p:nvPr/>
        </p:nvGrpSpPr>
        <p:grpSpPr>
          <a:xfrm>
            <a:off x="3013721" y="3041404"/>
            <a:ext cx="1657648" cy="367558"/>
            <a:chOff x="3376192" y="3554566"/>
            <a:chExt cx="1657648" cy="367558"/>
          </a:xfrm>
        </p:grpSpPr>
        <p:sp>
          <p:nvSpPr>
            <p:cNvPr id="110" name="Oval 109">
              <a:extLst>
                <a:ext uri="{FF2B5EF4-FFF2-40B4-BE49-F238E27FC236}">
                  <a16:creationId xmlns:a16="http://schemas.microsoft.com/office/drawing/2014/main" id="{0D2D7641-ABE6-9140-AAAA-7B5ED4D4448C}"/>
                </a:ext>
              </a:extLst>
            </p:cNvPr>
            <p:cNvSpPr/>
            <p:nvPr/>
          </p:nvSpPr>
          <p:spPr>
            <a:xfrm>
              <a:off x="3376192" y="3556368"/>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TextBox 110">
              <a:extLst>
                <a:ext uri="{FF2B5EF4-FFF2-40B4-BE49-F238E27FC236}">
                  <a16:creationId xmlns:a16="http://schemas.microsoft.com/office/drawing/2014/main" id="{4144BD1B-E548-2F4C-AD3B-40A90B5DAA9C}"/>
                </a:ext>
              </a:extLst>
            </p:cNvPr>
            <p:cNvSpPr txBox="1"/>
            <p:nvPr/>
          </p:nvSpPr>
          <p:spPr>
            <a:xfrm>
              <a:off x="3750300"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Commit</a:t>
              </a:r>
            </a:p>
          </p:txBody>
        </p:sp>
      </p:grpSp>
      <p:grpSp>
        <p:nvGrpSpPr>
          <p:cNvPr id="112" name="Group 111">
            <a:extLst>
              <a:ext uri="{FF2B5EF4-FFF2-40B4-BE49-F238E27FC236}">
                <a16:creationId xmlns:a16="http://schemas.microsoft.com/office/drawing/2014/main" id="{AEC91F97-5F90-F040-BE8B-61D7CFA810E0}"/>
              </a:ext>
            </a:extLst>
          </p:cNvPr>
          <p:cNvGrpSpPr/>
          <p:nvPr/>
        </p:nvGrpSpPr>
        <p:grpSpPr>
          <a:xfrm>
            <a:off x="5469004" y="3041404"/>
            <a:ext cx="1635630" cy="367551"/>
            <a:chOff x="5570728" y="3554566"/>
            <a:chExt cx="1635630" cy="367551"/>
          </a:xfrm>
        </p:grpSpPr>
        <p:sp>
          <p:nvSpPr>
            <p:cNvPr id="113" name="Oval 112">
              <a:extLst>
                <a:ext uri="{FF2B5EF4-FFF2-40B4-BE49-F238E27FC236}">
                  <a16:creationId xmlns:a16="http://schemas.microsoft.com/office/drawing/2014/main" id="{F055AFB0-6757-B243-B578-F3116DC5C960}"/>
                </a:ext>
              </a:extLst>
            </p:cNvPr>
            <p:cNvSpPr/>
            <p:nvPr/>
          </p:nvSpPr>
          <p:spPr>
            <a:xfrm>
              <a:off x="5570728" y="3556361"/>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TextBox 113">
              <a:extLst>
                <a:ext uri="{FF2B5EF4-FFF2-40B4-BE49-F238E27FC236}">
                  <a16:creationId xmlns:a16="http://schemas.microsoft.com/office/drawing/2014/main" id="{05410EBC-CA10-6D48-8AAB-662F53A30894}"/>
                </a:ext>
              </a:extLst>
            </p:cNvPr>
            <p:cNvSpPr txBox="1"/>
            <p:nvPr/>
          </p:nvSpPr>
          <p:spPr>
            <a:xfrm>
              <a:off x="5922818"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Test</a:t>
              </a:r>
            </a:p>
          </p:txBody>
        </p:sp>
      </p:grpSp>
      <p:grpSp>
        <p:nvGrpSpPr>
          <p:cNvPr id="115" name="Group 114">
            <a:extLst>
              <a:ext uri="{FF2B5EF4-FFF2-40B4-BE49-F238E27FC236}">
                <a16:creationId xmlns:a16="http://schemas.microsoft.com/office/drawing/2014/main" id="{71DCBD2A-F52F-0440-BB9F-4A5C4710B3FE}"/>
              </a:ext>
            </a:extLst>
          </p:cNvPr>
          <p:cNvGrpSpPr/>
          <p:nvPr/>
        </p:nvGrpSpPr>
        <p:grpSpPr>
          <a:xfrm>
            <a:off x="7897698" y="3041404"/>
            <a:ext cx="1647959" cy="367551"/>
            <a:chOff x="7618658" y="3554566"/>
            <a:chExt cx="1647959" cy="367551"/>
          </a:xfrm>
        </p:grpSpPr>
        <p:sp>
          <p:nvSpPr>
            <p:cNvPr id="116" name="Oval 115">
              <a:extLst>
                <a:ext uri="{FF2B5EF4-FFF2-40B4-BE49-F238E27FC236}">
                  <a16:creationId xmlns:a16="http://schemas.microsoft.com/office/drawing/2014/main" id="{A4432CCF-819B-A24C-86B2-408619120936}"/>
                </a:ext>
              </a:extLst>
            </p:cNvPr>
            <p:cNvSpPr/>
            <p:nvPr/>
          </p:nvSpPr>
          <p:spPr>
            <a:xfrm>
              <a:off x="7618658" y="3556361"/>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17" name="TextBox 116">
              <a:extLst>
                <a:ext uri="{FF2B5EF4-FFF2-40B4-BE49-F238E27FC236}">
                  <a16:creationId xmlns:a16="http://schemas.microsoft.com/office/drawing/2014/main" id="{72B9707C-3058-7E4D-97AF-F10E546BD011}"/>
                </a:ext>
              </a:extLst>
            </p:cNvPr>
            <p:cNvSpPr txBox="1"/>
            <p:nvPr/>
          </p:nvSpPr>
          <p:spPr>
            <a:xfrm>
              <a:off x="7983077"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Deploy</a:t>
              </a:r>
            </a:p>
          </p:txBody>
        </p:sp>
      </p:grpSp>
      <p:grpSp>
        <p:nvGrpSpPr>
          <p:cNvPr id="118" name="Group 117">
            <a:extLst>
              <a:ext uri="{FF2B5EF4-FFF2-40B4-BE49-F238E27FC236}">
                <a16:creationId xmlns:a16="http://schemas.microsoft.com/office/drawing/2014/main" id="{BDD7DDA3-8288-F142-A048-E40F2014BE9F}"/>
              </a:ext>
            </a:extLst>
          </p:cNvPr>
          <p:cNvGrpSpPr/>
          <p:nvPr/>
        </p:nvGrpSpPr>
        <p:grpSpPr>
          <a:xfrm>
            <a:off x="9780689" y="3041404"/>
            <a:ext cx="1645624" cy="367551"/>
            <a:chOff x="9667586" y="3554566"/>
            <a:chExt cx="1645624" cy="367551"/>
          </a:xfrm>
        </p:grpSpPr>
        <p:sp>
          <p:nvSpPr>
            <p:cNvPr id="119" name="Oval 118">
              <a:extLst>
                <a:ext uri="{FF2B5EF4-FFF2-40B4-BE49-F238E27FC236}">
                  <a16:creationId xmlns:a16="http://schemas.microsoft.com/office/drawing/2014/main" id="{AEA31719-6116-B349-83DE-A7E67DF17E07}"/>
                </a:ext>
              </a:extLst>
            </p:cNvPr>
            <p:cNvSpPr/>
            <p:nvPr/>
          </p:nvSpPr>
          <p:spPr>
            <a:xfrm>
              <a:off x="9667586" y="3556361"/>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TextBox 119">
              <a:extLst>
                <a:ext uri="{FF2B5EF4-FFF2-40B4-BE49-F238E27FC236}">
                  <a16:creationId xmlns:a16="http://schemas.microsoft.com/office/drawing/2014/main" id="{D250EFFB-703A-9B4F-958B-1CF19D75455D}"/>
                </a:ext>
              </a:extLst>
            </p:cNvPr>
            <p:cNvSpPr txBox="1"/>
            <p:nvPr/>
          </p:nvSpPr>
          <p:spPr>
            <a:xfrm>
              <a:off x="10029670"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Monitor</a:t>
              </a:r>
            </a:p>
          </p:txBody>
        </p:sp>
      </p:grpSp>
      <p:sp>
        <p:nvSpPr>
          <p:cNvPr id="121" name="TextBox 120">
            <a:extLst>
              <a:ext uri="{FF2B5EF4-FFF2-40B4-BE49-F238E27FC236}">
                <a16:creationId xmlns:a16="http://schemas.microsoft.com/office/drawing/2014/main" id="{98D9C0A3-ED11-1E4E-907C-1104274D2C24}"/>
              </a:ext>
            </a:extLst>
          </p:cNvPr>
          <p:cNvSpPr txBox="1"/>
          <p:nvPr/>
        </p:nvSpPr>
        <p:spPr>
          <a:xfrm>
            <a:off x="1035526" y="228635"/>
            <a:ext cx="11479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Manage</a:t>
            </a:r>
          </a:p>
        </p:txBody>
      </p:sp>
      <p:cxnSp>
        <p:nvCxnSpPr>
          <p:cNvPr id="122" name="Straight Connector 121">
            <a:extLst>
              <a:ext uri="{FF2B5EF4-FFF2-40B4-BE49-F238E27FC236}">
                <a16:creationId xmlns:a16="http://schemas.microsoft.com/office/drawing/2014/main" id="{02BDE7C0-38C8-8647-A2DD-D1232AE87048}"/>
              </a:ext>
            </a:extLst>
          </p:cNvPr>
          <p:cNvCxnSpPr>
            <a:cxnSpLocks/>
          </p:cNvCxnSpPr>
          <p:nvPr/>
        </p:nvCxnSpPr>
        <p:spPr>
          <a:xfrm>
            <a:off x="2118082" y="318020"/>
            <a:ext cx="0" cy="196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DE5D51A-BEA1-6A4B-A704-A91B071408F5}"/>
              </a:ext>
            </a:extLst>
          </p:cNvPr>
          <p:cNvCxnSpPr>
            <a:cxnSpLocks/>
          </p:cNvCxnSpPr>
          <p:nvPr/>
        </p:nvCxnSpPr>
        <p:spPr>
          <a:xfrm flipH="1">
            <a:off x="1987825" y="3252574"/>
            <a:ext cx="7589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877246A-9C9B-004B-A0BF-063490F7B52E}"/>
              </a:ext>
            </a:extLst>
          </p:cNvPr>
          <p:cNvCxnSpPr>
            <a:cxnSpLocks/>
          </p:cNvCxnSpPr>
          <p:nvPr/>
        </p:nvCxnSpPr>
        <p:spPr>
          <a:xfrm flipH="1">
            <a:off x="4351333" y="3252899"/>
            <a:ext cx="7678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21506E0-66AA-EE4B-9FF1-CDB606AB7790}"/>
              </a:ext>
            </a:extLst>
          </p:cNvPr>
          <p:cNvCxnSpPr>
            <a:cxnSpLocks/>
          </p:cNvCxnSpPr>
          <p:nvPr/>
        </p:nvCxnSpPr>
        <p:spPr>
          <a:xfrm flipH="1">
            <a:off x="6573078" y="3227865"/>
            <a:ext cx="117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4EBBB1C-683E-004A-BEF0-8A8DFDE52F3A}"/>
              </a:ext>
            </a:extLst>
          </p:cNvPr>
          <p:cNvCxnSpPr>
            <a:cxnSpLocks/>
          </p:cNvCxnSpPr>
          <p:nvPr/>
        </p:nvCxnSpPr>
        <p:spPr>
          <a:xfrm flipH="1">
            <a:off x="9182537" y="3203420"/>
            <a:ext cx="485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D33256F-624F-3F41-898D-84E8892F9C51}"/>
              </a:ext>
            </a:extLst>
          </p:cNvPr>
          <p:cNvCxnSpPr>
            <a:cxnSpLocks/>
          </p:cNvCxnSpPr>
          <p:nvPr/>
        </p:nvCxnSpPr>
        <p:spPr>
          <a:xfrm>
            <a:off x="5172340" y="2184326"/>
            <a:ext cx="0" cy="73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C28CF77-2A02-B143-AF9C-E1065655EEDD}"/>
              </a:ext>
            </a:extLst>
          </p:cNvPr>
          <p:cNvCxnSpPr/>
          <p:nvPr/>
        </p:nvCxnSpPr>
        <p:spPr>
          <a:xfrm>
            <a:off x="5172340" y="3555911"/>
            <a:ext cx="0" cy="73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9DABAAB-5709-AD4B-A9EF-8216DC0ABBCB}"/>
              </a:ext>
            </a:extLst>
          </p:cNvPr>
          <p:cNvSpPr txBox="1"/>
          <p:nvPr/>
        </p:nvSpPr>
        <p:spPr>
          <a:xfrm>
            <a:off x="4960353" y="1768527"/>
            <a:ext cx="5739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6E0E7"/>
                </a:solidFill>
                <a:effectLst/>
                <a:uLnTx/>
                <a:uFillTx/>
                <a:latin typeface="OCRB" panose="020B0609020202020204" pitchFamily="49" charset="77"/>
                <a:ea typeface="+mn-ea"/>
                <a:cs typeface="+mn-cs"/>
              </a:rPr>
              <a:t>UI</a:t>
            </a:r>
          </a:p>
        </p:txBody>
      </p:sp>
      <p:sp>
        <p:nvSpPr>
          <p:cNvPr id="130" name="TextBox 129">
            <a:extLst>
              <a:ext uri="{FF2B5EF4-FFF2-40B4-BE49-F238E27FC236}">
                <a16:creationId xmlns:a16="http://schemas.microsoft.com/office/drawing/2014/main" id="{1F2E11B5-5C93-214D-AC19-E0E8C8073263}"/>
              </a:ext>
            </a:extLst>
          </p:cNvPr>
          <p:cNvSpPr txBox="1"/>
          <p:nvPr/>
        </p:nvSpPr>
        <p:spPr>
          <a:xfrm>
            <a:off x="4846960" y="4304242"/>
            <a:ext cx="704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CDC00"/>
                </a:solidFill>
                <a:effectLst/>
                <a:uLnTx/>
                <a:uFillTx/>
                <a:latin typeface="OCRB" panose="020B0609020202020204" pitchFamily="49" charset="77"/>
                <a:ea typeface="+mn-ea"/>
                <a:cs typeface="+mn-cs"/>
              </a:rPr>
              <a:t>API</a:t>
            </a:r>
          </a:p>
        </p:txBody>
      </p:sp>
      <p:sp>
        <p:nvSpPr>
          <p:cNvPr id="131" name="TextBox 130">
            <a:extLst>
              <a:ext uri="{FF2B5EF4-FFF2-40B4-BE49-F238E27FC236}">
                <a16:creationId xmlns:a16="http://schemas.microsoft.com/office/drawing/2014/main" id="{51FC4383-84BC-C641-933B-4EDDFC3B6B6A}"/>
              </a:ext>
            </a:extLst>
          </p:cNvPr>
          <p:cNvSpPr txBox="1"/>
          <p:nvPr/>
        </p:nvSpPr>
        <p:spPr>
          <a:xfrm>
            <a:off x="556922" y="3437239"/>
            <a:ext cx="1828579"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Collaborate on user stories, tests, and code</a:t>
            </a:r>
          </a:p>
        </p:txBody>
      </p:sp>
      <p:sp>
        <p:nvSpPr>
          <p:cNvPr id="132" name="TextBox 131">
            <a:extLst>
              <a:ext uri="{FF2B5EF4-FFF2-40B4-BE49-F238E27FC236}">
                <a16:creationId xmlns:a16="http://schemas.microsoft.com/office/drawing/2014/main" id="{8C4E4072-23BC-6141-86F3-F9F0DA0E04DA}"/>
              </a:ext>
            </a:extLst>
          </p:cNvPr>
          <p:cNvSpPr txBox="1"/>
          <p:nvPr/>
        </p:nvSpPr>
        <p:spPr>
          <a:xfrm>
            <a:off x="3022100" y="3453176"/>
            <a:ext cx="19307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Commit and push new code and tests to kick off CI</a:t>
            </a:r>
          </a:p>
        </p:txBody>
      </p:sp>
      <p:sp>
        <p:nvSpPr>
          <p:cNvPr id="133" name="TextBox 132">
            <a:extLst>
              <a:ext uri="{FF2B5EF4-FFF2-40B4-BE49-F238E27FC236}">
                <a16:creationId xmlns:a16="http://schemas.microsoft.com/office/drawing/2014/main" id="{E7A75D5D-D3F3-904B-A804-345B4CD33B94}"/>
              </a:ext>
            </a:extLst>
          </p:cNvPr>
          <p:cNvSpPr txBox="1"/>
          <p:nvPr/>
        </p:nvSpPr>
        <p:spPr>
          <a:xfrm>
            <a:off x="5424264" y="3458109"/>
            <a:ext cx="18285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Create, manage, and execute automated tests</a:t>
            </a:r>
          </a:p>
        </p:txBody>
      </p:sp>
      <p:sp>
        <p:nvSpPr>
          <p:cNvPr id="134" name="TextBox 133">
            <a:extLst>
              <a:ext uri="{FF2B5EF4-FFF2-40B4-BE49-F238E27FC236}">
                <a16:creationId xmlns:a16="http://schemas.microsoft.com/office/drawing/2014/main" id="{77B34035-4AE3-F943-8A95-400FF5B1E30F}"/>
              </a:ext>
            </a:extLst>
          </p:cNvPr>
          <p:cNvSpPr txBox="1"/>
          <p:nvPr/>
        </p:nvSpPr>
        <p:spPr>
          <a:xfrm>
            <a:off x="7897698" y="3448243"/>
            <a:ext cx="1567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Deploy to production once tests and builds pass</a:t>
            </a:r>
          </a:p>
        </p:txBody>
      </p:sp>
      <p:sp>
        <p:nvSpPr>
          <p:cNvPr id="135" name="TextBox 134">
            <a:extLst>
              <a:ext uri="{FF2B5EF4-FFF2-40B4-BE49-F238E27FC236}">
                <a16:creationId xmlns:a16="http://schemas.microsoft.com/office/drawing/2014/main" id="{15AEBCAF-7413-4D46-8CBB-F538280D85CD}"/>
              </a:ext>
            </a:extLst>
          </p:cNvPr>
          <p:cNvSpPr txBox="1"/>
          <p:nvPr/>
        </p:nvSpPr>
        <p:spPr>
          <a:xfrm>
            <a:off x="9780689" y="3444933"/>
            <a:ext cx="1567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Monitor the performance of your APIs and web apps</a:t>
            </a:r>
          </a:p>
        </p:txBody>
      </p:sp>
      <p:sp>
        <p:nvSpPr>
          <p:cNvPr id="136" name="TextBox 135">
            <a:extLst>
              <a:ext uri="{FF2B5EF4-FFF2-40B4-BE49-F238E27FC236}">
                <a16:creationId xmlns:a16="http://schemas.microsoft.com/office/drawing/2014/main" id="{6AF2FBD1-4D3E-2241-B906-9B005567F9FC}"/>
              </a:ext>
            </a:extLst>
          </p:cNvPr>
          <p:cNvSpPr txBox="1"/>
          <p:nvPr/>
        </p:nvSpPr>
        <p:spPr>
          <a:xfrm>
            <a:off x="2160356" y="294989"/>
            <a:ext cx="243134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Analyze and improve all of your testing</a:t>
            </a:r>
          </a:p>
        </p:txBody>
      </p:sp>
      <p:sp>
        <p:nvSpPr>
          <p:cNvPr id="137" name="TextBox 136">
            <a:extLst>
              <a:ext uri="{FF2B5EF4-FFF2-40B4-BE49-F238E27FC236}">
                <a16:creationId xmlns:a16="http://schemas.microsoft.com/office/drawing/2014/main" id="{2D3A3219-EBC5-BF43-8235-7BF83518B7F8}"/>
              </a:ext>
            </a:extLst>
          </p:cNvPr>
          <p:cNvSpPr txBox="1"/>
          <p:nvPr/>
        </p:nvSpPr>
        <p:spPr>
          <a:xfrm>
            <a:off x="2132414" y="6047176"/>
            <a:ext cx="289791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Reduce defects and improve trust with code review</a:t>
            </a:r>
          </a:p>
        </p:txBody>
      </p:sp>
      <p:pic>
        <p:nvPicPr>
          <p:cNvPr id="138" name="Graphic 137">
            <a:extLst>
              <a:ext uri="{FF2B5EF4-FFF2-40B4-BE49-F238E27FC236}">
                <a16:creationId xmlns:a16="http://schemas.microsoft.com/office/drawing/2014/main" id="{5E4E6575-1787-CE4C-9357-93CBAE7EF59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28496" y="3979282"/>
            <a:ext cx="279876" cy="279876"/>
          </a:xfrm>
          <a:prstGeom prst="rect">
            <a:avLst/>
          </a:prstGeom>
        </p:spPr>
      </p:pic>
      <p:pic>
        <p:nvPicPr>
          <p:cNvPr id="139" name="Graphic 138">
            <a:extLst>
              <a:ext uri="{FF2B5EF4-FFF2-40B4-BE49-F238E27FC236}">
                <a16:creationId xmlns:a16="http://schemas.microsoft.com/office/drawing/2014/main" id="{055F307E-8880-824B-BE63-D6A858FF25D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46163" y="1880055"/>
            <a:ext cx="279876" cy="279876"/>
          </a:xfrm>
          <a:prstGeom prst="rect">
            <a:avLst/>
          </a:prstGeom>
        </p:spPr>
      </p:pic>
      <p:pic>
        <p:nvPicPr>
          <p:cNvPr id="140" name="Graphic 139">
            <a:extLst>
              <a:ext uri="{FF2B5EF4-FFF2-40B4-BE49-F238E27FC236}">
                <a16:creationId xmlns:a16="http://schemas.microsoft.com/office/drawing/2014/main" id="{92E71880-38AA-2743-A54C-CC3A1C3E576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05200" y="5683634"/>
            <a:ext cx="279876" cy="279876"/>
          </a:xfrm>
          <a:prstGeom prst="rect">
            <a:avLst/>
          </a:prstGeom>
        </p:spPr>
      </p:pic>
      <p:pic>
        <p:nvPicPr>
          <p:cNvPr id="141" name="Graphic 140">
            <a:extLst>
              <a:ext uri="{FF2B5EF4-FFF2-40B4-BE49-F238E27FC236}">
                <a16:creationId xmlns:a16="http://schemas.microsoft.com/office/drawing/2014/main" id="{636E7EDA-4F7A-C648-AE81-1699A4B0FB3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49242" y="1308585"/>
            <a:ext cx="279876" cy="279876"/>
          </a:xfrm>
          <a:prstGeom prst="rect">
            <a:avLst/>
          </a:prstGeom>
        </p:spPr>
      </p:pic>
      <p:pic>
        <p:nvPicPr>
          <p:cNvPr id="142" name="Graphic 141">
            <a:extLst>
              <a:ext uri="{FF2B5EF4-FFF2-40B4-BE49-F238E27FC236}">
                <a16:creationId xmlns:a16="http://schemas.microsoft.com/office/drawing/2014/main" id="{EA60A7D3-6522-224A-B239-E76891A8C14B}"/>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573017" y="4976448"/>
            <a:ext cx="279876" cy="279876"/>
          </a:xfrm>
          <a:prstGeom prst="rect">
            <a:avLst/>
          </a:prstGeom>
        </p:spPr>
      </p:pic>
      <p:pic>
        <p:nvPicPr>
          <p:cNvPr id="143" name="Graphic 142">
            <a:extLst>
              <a:ext uri="{FF2B5EF4-FFF2-40B4-BE49-F238E27FC236}">
                <a16:creationId xmlns:a16="http://schemas.microsoft.com/office/drawing/2014/main" id="{904817D6-E923-7D49-9553-A7E6044D194A}"/>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569594" y="3902932"/>
            <a:ext cx="279876" cy="279876"/>
          </a:xfrm>
          <a:prstGeom prst="rect">
            <a:avLst/>
          </a:prstGeom>
        </p:spPr>
      </p:pic>
      <p:pic>
        <p:nvPicPr>
          <p:cNvPr id="144" name="Graphic 143">
            <a:extLst>
              <a:ext uri="{FF2B5EF4-FFF2-40B4-BE49-F238E27FC236}">
                <a16:creationId xmlns:a16="http://schemas.microsoft.com/office/drawing/2014/main" id="{02E2EFF9-C9A1-174F-9A98-2E702D34904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569594" y="5513344"/>
            <a:ext cx="279876" cy="279876"/>
          </a:xfrm>
          <a:prstGeom prst="rect">
            <a:avLst/>
          </a:prstGeom>
        </p:spPr>
      </p:pic>
      <p:pic>
        <p:nvPicPr>
          <p:cNvPr id="145" name="Graphic 144">
            <a:extLst>
              <a:ext uri="{FF2B5EF4-FFF2-40B4-BE49-F238E27FC236}">
                <a16:creationId xmlns:a16="http://schemas.microsoft.com/office/drawing/2014/main" id="{AC315C23-62B3-D646-BEC5-9F9E38565B01}"/>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549242" y="755860"/>
            <a:ext cx="279876" cy="279876"/>
          </a:xfrm>
          <a:prstGeom prst="rect">
            <a:avLst/>
          </a:prstGeom>
        </p:spPr>
      </p:pic>
      <p:pic>
        <p:nvPicPr>
          <p:cNvPr id="146" name="Graphic 145">
            <a:extLst>
              <a:ext uri="{FF2B5EF4-FFF2-40B4-BE49-F238E27FC236}">
                <a16:creationId xmlns:a16="http://schemas.microsoft.com/office/drawing/2014/main" id="{BDE9098A-5711-C747-B549-801253EE4FA5}"/>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214281" y="630294"/>
            <a:ext cx="279876" cy="279876"/>
          </a:xfrm>
          <a:prstGeom prst="rect">
            <a:avLst/>
          </a:prstGeom>
        </p:spPr>
      </p:pic>
      <p:grpSp>
        <p:nvGrpSpPr>
          <p:cNvPr id="147" name="Group 146">
            <a:extLst>
              <a:ext uri="{FF2B5EF4-FFF2-40B4-BE49-F238E27FC236}">
                <a16:creationId xmlns:a16="http://schemas.microsoft.com/office/drawing/2014/main" id="{9C8EA565-8066-EC46-9B95-D98B30E79DC0}"/>
              </a:ext>
            </a:extLst>
          </p:cNvPr>
          <p:cNvGrpSpPr/>
          <p:nvPr/>
        </p:nvGrpSpPr>
        <p:grpSpPr>
          <a:xfrm>
            <a:off x="569582" y="3979282"/>
            <a:ext cx="1838261" cy="725470"/>
            <a:chOff x="1250730" y="4582357"/>
            <a:chExt cx="1838261" cy="725470"/>
          </a:xfrm>
        </p:grpSpPr>
        <p:pic>
          <p:nvPicPr>
            <p:cNvPr id="148" name="Graphic 147">
              <a:extLst>
                <a:ext uri="{FF2B5EF4-FFF2-40B4-BE49-F238E27FC236}">
                  <a16:creationId xmlns:a16="http://schemas.microsoft.com/office/drawing/2014/main" id="{8068CD4C-89C3-5245-A3A5-6A9CA0BF7F9F}"/>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330294" y="4610801"/>
              <a:ext cx="279876" cy="279876"/>
            </a:xfrm>
            <a:prstGeom prst="rect">
              <a:avLst/>
            </a:prstGeom>
          </p:spPr>
        </p:pic>
        <p:sp>
          <p:nvSpPr>
            <p:cNvPr id="149" name="TextBox 148">
              <a:extLst>
                <a:ext uri="{FF2B5EF4-FFF2-40B4-BE49-F238E27FC236}">
                  <a16:creationId xmlns:a16="http://schemas.microsoft.com/office/drawing/2014/main" id="{5AB2AA29-CE98-A64C-B22B-1057F96CF091}"/>
                </a:ext>
              </a:extLst>
            </p:cNvPr>
            <p:cNvSpPr txBox="1"/>
            <p:nvPr/>
          </p:nvSpPr>
          <p:spPr>
            <a:xfrm>
              <a:off x="1610170" y="4582357"/>
              <a:ext cx="14788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SwaggerHub</a:t>
              </a:r>
            </a:p>
          </p:txBody>
        </p:sp>
        <p:sp>
          <p:nvSpPr>
            <p:cNvPr id="150" name="TextBox 149">
              <a:extLst>
                <a:ext uri="{FF2B5EF4-FFF2-40B4-BE49-F238E27FC236}">
                  <a16:creationId xmlns:a16="http://schemas.microsoft.com/office/drawing/2014/main" id="{7F879474-926A-8344-B5F1-3F44A61DCA3D}"/>
                </a:ext>
              </a:extLst>
            </p:cNvPr>
            <p:cNvSpPr txBox="1"/>
            <p:nvPr/>
          </p:nvSpPr>
          <p:spPr>
            <a:xfrm>
              <a:off x="1250730" y="4907717"/>
              <a:ext cx="1567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Design, model, &amp; share API definitions</a:t>
              </a:r>
            </a:p>
          </p:txBody>
        </p:sp>
      </p:grpSp>
      <p:grpSp>
        <p:nvGrpSpPr>
          <p:cNvPr id="151" name="Group 150">
            <a:extLst>
              <a:ext uri="{FF2B5EF4-FFF2-40B4-BE49-F238E27FC236}">
                <a16:creationId xmlns:a16="http://schemas.microsoft.com/office/drawing/2014/main" id="{308FD4BE-234E-3543-8264-A506EB389182}"/>
              </a:ext>
            </a:extLst>
          </p:cNvPr>
          <p:cNvGrpSpPr/>
          <p:nvPr/>
        </p:nvGrpSpPr>
        <p:grpSpPr>
          <a:xfrm>
            <a:off x="569582" y="2215998"/>
            <a:ext cx="1838261" cy="725470"/>
            <a:chOff x="1250495" y="2736198"/>
            <a:chExt cx="1838261" cy="725470"/>
          </a:xfrm>
        </p:grpSpPr>
        <p:pic>
          <p:nvPicPr>
            <p:cNvPr id="152" name="Graphic 151">
              <a:extLst>
                <a:ext uri="{FF2B5EF4-FFF2-40B4-BE49-F238E27FC236}">
                  <a16:creationId xmlns:a16="http://schemas.microsoft.com/office/drawing/2014/main" id="{BB615369-ACFA-6E4F-A9D9-69B3219C2DA4}"/>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330059" y="2755030"/>
              <a:ext cx="279876" cy="279876"/>
            </a:xfrm>
            <a:prstGeom prst="rect">
              <a:avLst/>
            </a:prstGeom>
          </p:spPr>
        </p:pic>
        <p:grpSp>
          <p:nvGrpSpPr>
            <p:cNvPr id="153" name="Group 152">
              <a:extLst>
                <a:ext uri="{FF2B5EF4-FFF2-40B4-BE49-F238E27FC236}">
                  <a16:creationId xmlns:a16="http://schemas.microsoft.com/office/drawing/2014/main" id="{B17318E0-3A10-2942-ADBA-9A3509F77B23}"/>
                </a:ext>
              </a:extLst>
            </p:cNvPr>
            <p:cNvGrpSpPr/>
            <p:nvPr/>
          </p:nvGrpSpPr>
          <p:grpSpPr>
            <a:xfrm>
              <a:off x="1250495" y="2736198"/>
              <a:ext cx="1838261" cy="725470"/>
              <a:chOff x="1250730" y="4582357"/>
              <a:chExt cx="1838261" cy="725470"/>
            </a:xfrm>
          </p:grpSpPr>
          <p:sp>
            <p:nvSpPr>
              <p:cNvPr id="154" name="TextBox 153">
                <a:extLst>
                  <a:ext uri="{FF2B5EF4-FFF2-40B4-BE49-F238E27FC236}">
                    <a16:creationId xmlns:a16="http://schemas.microsoft.com/office/drawing/2014/main" id="{D8AA97AE-B848-774B-A808-945EC36737F1}"/>
                  </a:ext>
                </a:extLst>
              </p:cNvPr>
              <p:cNvSpPr txBox="1"/>
              <p:nvPr/>
            </p:nvSpPr>
            <p:spPr>
              <a:xfrm>
                <a:off x="1610170" y="4582357"/>
                <a:ext cx="14788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HipTest</a:t>
                </a:r>
              </a:p>
            </p:txBody>
          </p:sp>
          <p:sp>
            <p:nvSpPr>
              <p:cNvPr id="155" name="TextBox 154">
                <a:extLst>
                  <a:ext uri="{FF2B5EF4-FFF2-40B4-BE49-F238E27FC236}">
                    <a16:creationId xmlns:a16="http://schemas.microsoft.com/office/drawing/2014/main" id="{4AFC894F-E4B8-7F44-8D0A-7381CEFEFBD0}"/>
                  </a:ext>
                </a:extLst>
              </p:cNvPr>
              <p:cNvSpPr txBox="1"/>
              <p:nvPr/>
            </p:nvSpPr>
            <p:spPr>
              <a:xfrm>
                <a:off x="1250730" y="4907717"/>
                <a:ext cx="1567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Design features &amp; tests using BDD</a:t>
                </a:r>
              </a:p>
            </p:txBody>
          </p:sp>
        </p:grpSp>
      </p:grpSp>
      <p:sp>
        <p:nvSpPr>
          <p:cNvPr id="156" name="TextBox 155">
            <a:extLst>
              <a:ext uri="{FF2B5EF4-FFF2-40B4-BE49-F238E27FC236}">
                <a16:creationId xmlns:a16="http://schemas.microsoft.com/office/drawing/2014/main" id="{71EB17C6-D080-3E4A-9A82-AB12DCD786F7}"/>
              </a:ext>
            </a:extLst>
          </p:cNvPr>
          <p:cNvSpPr txBox="1"/>
          <p:nvPr/>
        </p:nvSpPr>
        <p:spPr>
          <a:xfrm>
            <a:off x="1489499" y="690786"/>
            <a:ext cx="14788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Zephyr</a:t>
            </a:r>
          </a:p>
        </p:txBody>
      </p:sp>
      <p:sp>
        <p:nvSpPr>
          <p:cNvPr id="157" name="TextBox 156">
            <a:extLst>
              <a:ext uri="{FF2B5EF4-FFF2-40B4-BE49-F238E27FC236}">
                <a16:creationId xmlns:a16="http://schemas.microsoft.com/office/drawing/2014/main" id="{C294A905-5AB2-4748-A0A5-3B6878674A9D}"/>
              </a:ext>
            </a:extLst>
          </p:cNvPr>
          <p:cNvSpPr txBox="1"/>
          <p:nvPr/>
        </p:nvSpPr>
        <p:spPr>
          <a:xfrm>
            <a:off x="2178156" y="664318"/>
            <a:ext cx="251956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Native Jira &amp; enterprise test management</a:t>
            </a:r>
          </a:p>
        </p:txBody>
      </p:sp>
      <p:sp>
        <p:nvSpPr>
          <p:cNvPr id="158" name="TextBox 157">
            <a:extLst>
              <a:ext uri="{FF2B5EF4-FFF2-40B4-BE49-F238E27FC236}">
                <a16:creationId xmlns:a16="http://schemas.microsoft.com/office/drawing/2014/main" id="{2BEB8FE7-80D1-2A4A-A818-0A73B4154328}"/>
              </a:ext>
            </a:extLst>
          </p:cNvPr>
          <p:cNvSpPr txBox="1"/>
          <p:nvPr/>
        </p:nvSpPr>
        <p:spPr>
          <a:xfrm>
            <a:off x="994931" y="5988085"/>
            <a:ext cx="11479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Review</a:t>
            </a:r>
          </a:p>
        </p:txBody>
      </p:sp>
      <p:grpSp>
        <p:nvGrpSpPr>
          <p:cNvPr id="159" name="Group 158">
            <a:extLst>
              <a:ext uri="{FF2B5EF4-FFF2-40B4-BE49-F238E27FC236}">
                <a16:creationId xmlns:a16="http://schemas.microsoft.com/office/drawing/2014/main" id="{5C94FC8F-090D-FC40-BEC9-85F4FD554859}"/>
              </a:ext>
            </a:extLst>
          </p:cNvPr>
          <p:cNvGrpSpPr/>
          <p:nvPr/>
        </p:nvGrpSpPr>
        <p:grpSpPr>
          <a:xfrm>
            <a:off x="1489499" y="5649128"/>
            <a:ext cx="3573472" cy="338554"/>
            <a:chOff x="1610170" y="4582357"/>
            <a:chExt cx="3573472" cy="338554"/>
          </a:xfrm>
        </p:grpSpPr>
        <p:sp>
          <p:nvSpPr>
            <p:cNvPr id="160" name="TextBox 159">
              <a:extLst>
                <a:ext uri="{FF2B5EF4-FFF2-40B4-BE49-F238E27FC236}">
                  <a16:creationId xmlns:a16="http://schemas.microsoft.com/office/drawing/2014/main" id="{BE22BE36-2C9D-7F43-9097-6C79AFEDA34E}"/>
                </a:ext>
              </a:extLst>
            </p:cNvPr>
            <p:cNvSpPr txBox="1"/>
            <p:nvPr/>
          </p:nvSpPr>
          <p:spPr>
            <a:xfrm>
              <a:off x="1610170" y="4582357"/>
              <a:ext cx="14788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Collaborator</a:t>
              </a:r>
            </a:p>
          </p:txBody>
        </p:sp>
        <p:sp>
          <p:nvSpPr>
            <p:cNvPr id="161" name="TextBox 160">
              <a:extLst>
                <a:ext uri="{FF2B5EF4-FFF2-40B4-BE49-F238E27FC236}">
                  <a16:creationId xmlns:a16="http://schemas.microsoft.com/office/drawing/2014/main" id="{1ED98A1A-8A4C-AF44-8A51-4ED8A8F3A561}"/>
                </a:ext>
              </a:extLst>
            </p:cNvPr>
            <p:cNvSpPr txBox="1"/>
            <p:nvPr/>
          </p:nvSpPr>
          <p:spPr>
            <a:xfrm>
              <a:off x="2664077" y="4658382"/>
              <a:ext cx="251956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Code, document, &amp; artifact review</a:t>
              </a:r>
            </a:p>
          </p:txBody>
        </p:sp>
      </p:grpSp>
      <p:grpSp>
        <p:nvGrpSpPr>
          <p:cNvPr id="162" name="Group 161">
            <a:extLst>
              <a:ext uri="{FF2B5EF4-FFF2-40B4-BE49-F238E27FC236}">
                <a16:creationId xmlns:a16="http://schemas.microsoft.com/office/drawing/2014/main" id="{A192611A-90BC-404D-AB26-55EEDB4CD1AF}"/>
              </a:ext>
            </a:extLst>
          </p:cNvPr>
          <p:cNvGrpSpPr/>
          <p:nvPr/>
        </p:nvGrpSpPr>
        <p:grpSpPr>
          <a:xfrm>
            <a:off x="5484020" y="1858344"/>
            <a:ext cx="2428021" cy="527753"/>
            <a:chOff x="1265071" y="4582357"/>
            <a:chExt cx="2428021" cy="527753"/>
          </a:xfrm>
        </p:grpSpPr>
        <p:sp>
          <p:nvSpPr>
            <p:cNvPr id="163" name="TextBox 162">
              <a:extLst>
                <a:ext uri="{FF2B5EF4-FFF2-40B4-BE49-F238E27FC236}">
                  <a16:creationId xmlns:a16="http://schemas.microsoft.com/office/drawing/2014/main" id="{2626CEA6-AB17-324F-A9A5-246B59986A02}"/>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CrossBrowserTesting</a:t>
              </a:r>
            </a:p>
          </p:txBody>
        </p:sp>
        <p:sp>
          <p:nvSpPr>
            <p:cNvPr id="164" name="TextBox 163">
              <a:extLst>
                <a:ext uri="{FF2B5EF4-FFF2-40B4-BE49-F238E27FC236}">
                  <a16:creationId xmlns:a16="http://schemas.microsoft.com/office/drawing/2014/main" id="{D2B4800A-B1CA-CE4B-9306-1008CE0EE9B1}"/>
                </a:ext>
              </a:extLst>
            </p:cNvPr>
            <p:cNvSpPr txBox="1"/>
            <p:nvPr/>
          </p:nvSpPr>
          <p:spPr>
            <a:xfrm>
              <a:off x="1265071" y="4863889"/>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Run Selenium &amp; Appium tests in the cloud</a:t>
              </a:r>
            </a:p>
          </p:txBody>
        </p:sp>
      </p:grpSp>
      <p:grpSp>
        <p:nvGrpSpPr>
          <p:cNvPr id="165" name="Group 164">
            <a:extLst>
              <a:ext uri="{FF2B5EF4-FFF2-40B4-BE49-F238E27FC236}">
                <a16:creationId xmlns:a16="http://schemas.microsoft.com/office/drawing/2014/main" id="{1E5986A1-2AD5-B24B-878C-9C7F591A8BB2}"/>
              </a:ext>
            </a:extLst>
          </p:cNvPr>
          <p:cNvGrpSpPr/>
          <p:nvPr/>
        </p:nvGrpSpPr>
        <p:grpSpPr>
          <a:xfrm>
            <a:off x="5472947" y="1279636"/>
            <a:ext cx="2428021" cy="544403"/>
            <a:chOff x="1250729" y="4582357"/>
            <a:chExt cx="2428021" cy="544403"/>
          </a:xfrm>
        </p:grpSpPr>
        <p:sp>
          <p:nvSpPr>
            <p:cNvPr id="166" name="TextBox 165">
              <a:extLst>
                <a:ext uri="{FF2B5EF4-FFF2-40B4-BE49-F238E27FC236}">
                  <a16:creationId xmlns:a16="http://schemas.microsoft.com/office/drawing/2014/main" id="{FC4A3910-B21A-284E-BA2F-3B4D4ABC9BCC}"/>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LoadNinja</a:t>
              </a:r>
            </a:p>
          </p:txBody>
        </p:sp>
        <p:sp>
          <p:nvSpPr>
            <p:cNvPr id="167" name="TextBox 166">
              <a:extLst>
                <a:ext uri="{FF2B5EF4-FFF2-40B4-BE49-F238E27FC236}">
                  <a16:creationId xmlns:a16="http://schemas.microsoft.com/office/drawing/2014/main" id="{5650E04F-CE8C-034F-962E-D64C31F03905}"/>
                </a:ext>
              </a:extLst>
            </p:cNvPr>
            <p:cNvSpPr txBox="1"/>
            <p:nvPr/>
          </p:nvSpPr>
          <p:spPr>
            <a:xfrm>
              <a:off x="1250729" y="4880539"/>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Automated UI performance testing</a:t>
              </a:r>
            </a:p>
          </p:txBody>
        </p:sp>
      </p:grpSp>
      <p:grpSp>
        <p:nvGrpSpPr>
          <p:cNvPr id="168" name="Group 167">
            <a:extLst>
              <a:ext uri="{FF2B5EF4-FFF2-40B4-BE49-F238E27FC236}">
                <a16:creationId xmlns:a16="http://schemas.microsoft.com/office/drawing/2014/main" id="{CED90719-A589-004E-BD46-9B669CADA7F2}"/>
              </a:ext>
            </a:extLst>
          </p:cNvPr>
          <p:cNvGrpSpPr/>
          <p:nvPr/>
        </p:nvGrpSpPr>
        <p:grpSpPr>
          <a:xfrm>
            <a:off x="5469677" y="734219"/>
            <a:ext cx="2428021" cy="542881"/>
            <a:chOff x="1250729" y="4582357"/>
            <a:chExt cx="2428021" cy="542881"/>
          </a:xfrm>
        </p:grpSpPr>
        <p:sp>
          <p:nvSpPr>
            <p:cNvPr id="169" name="TextBox 168">
              <a:extLst>
                <a:ext uri="{FF2B5EF4-FFF2-40B4-BE49-F238E27FC236}">
                  <a16:creationId xmlns:a16="http://schemas.microsoft.com/office/drawing/2014/main" id="{6D20A7C0-0CC7-4349-80F8-7E130F44B0BC}"/>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TestComplete</a:t>
              </a:r>
            </a:p>
          </p:txBody>
        </p:sp>
        <p:sp>
          <p:nvSpPr>
            <p:cNvPr id="170" name="TextBox 169">
              <a:extLst>
                <a:ext uri="{FF2B5EF4-FFF2-40B4-BE49-F238E27FC236}">
                  <a16:creationId xmlns:a16="http://schemas.microsoft.com/office/drawing/2014/main" id="{2A58D735-F474-B546-9900-44E7947D245F}"/>
                </a:ext>
              </a:extLst>
            </p:cNvPr>
            <p:cNvSpPr txBox="1"/>
            <p:nvPr/>
          </p:nvSpPr>
          <p:spPr>
            <a:xfrm>
              <a:off x="1250729" y="4879017"/>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Automated UI functional testing</a:t>
              </a:r>
            </a:p>
          </p:txBody>
        </p:sp>
      </p:grpSp>
      <p:grpSp>
        <p:nvGrpSpPr>
          <p:cNvPr id="171" name="Group 170">
            <a:extLst>
              <a:ext uri="{FF2B5EF4-FFF2-40B4-BE49-F238E27FC236}">
                <a16:creationId xmlns:a16="http://schemas.microsoft.com/office/drawing/2014/main" id="{523C971A-DA00-F442-9C14-3C098F2052E6}"/>
              </a:ext>
            </a:extLst>
          </p:cNvPr>
          <p:cNvGrpSpPr/>
          <p:nvPr/>
        </p:nvGrpSpPr>
        <p:grpSpPr>
          <a:xfrm>
            <a:off x="5492900" y="5502931"/>
            <a:ext cx="2428021" cy="525320"/>
            <a:chOff x="1259608" y="4582357"/>
            <a:chExt cx="2428021" cy="525320"/>
          </a:xfrm>
        </p:grpSpPr>
        <p:sp>
          <p:nvSpPr>
            <p:cNvPr id="172" name="TextBox 171">
              <a:extLst>
                <a:ext uri="{FF2B5EF4-FFF2-40B4-BE49-F238E27FC236}">
                  <a16:creationId xmlns:a16="http://schemas.microsoft.com/office/drawing/2014/main" id="{9C316CBF-7EB0-CD4A-A067-55BE5FB68369}"/>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ServiceV Pro</a:t>
              </a:r>
            </a:p>
          </p:txBody>
        </p:sp>
        <p:sp>
          <p:nvSpPr>
            <p:cNvPr id="173" name="TextBox 172">
              <a:extLst>
                <a:ext uri="{FF2B5EF4-FFF2-40B4-BE49-F238E27FC236}">
                  <a16:creationId xmlns:a16="http://schemas.microsoft.com/office/drawing/2014/main" id="{D4451F06-C8BE-0D42-A497-046451048996}"/>
                </a:ext>
              </a:extLst>
            </p:cNvPr>
            <p:cNvSpPr txBox="1"/>
            <p:nvPr/>
          </p:nvSpPr>
          <p:spPr>
            <a:xfrm>
              <a:off x="1259608" y="4861456"/>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Virtualize APIs, UIs, and web services</a:t>
              </a:r>
            </a:p>
          </p:txBody>
        </p:sp>
      </p:grpSp>
      <p:grpSp>
        <p:nvGrpSpPr>
          <p:cNvPr id="174" name="Group 173">
            <a:extLst>
              <a:ext uri="{FF2B5EF4-FFF2-40B4-BE49-F238E27FC236}">
                <a16:creationId xmlns:a16="http://schemas.microsoft.com/office/drawing/2014/main" id="{AB75B181-6ADD-C24B-8921-EC5A28904946}"/>
              </a:ext>
            </a:extLst>
          </p:cNvPr>
          <p:cNvGrpSpPr/>
          <p:nvPr/>
        </p:nvGrpSpPr>
        <p:grpSpPr>
          <a:xfrm>
            <a:off x="5487290" y="4954737"/>
            <a:ext cx="2428021" cy="516813"/>
            <a:chOff x="1250729" y="4582357"/>
            <a:chExt cx="2428021" cy="516813"/>
          </a:xfrm>
        </p:grpSpPr>
        <p:sp>
          <p:nvSpPr>
            <p:cNvPr id="175" name="TextBox 174">
              <a:extLst>
                <a:ext uri="{FF2B5EF4-FFF2-40B4-BE49-F238E27FC236}">
                  <a16:creationId xmlns:a16="http://schemas.microsoft.com/office/drawing/2014/main" id="{2CD15D65-ADF8-084C-8111-A2B16EB1248D}"/>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LoadUI Pro</a:t>
              </a:r>
            </a:p>
          </p:txBody>
        </p:sp>
        <p:sp>
          <p:nvSpPr>
            <p:cNvPr id="176" name="TextBox 175">
              <a:extLst>
                <a:ext uri="{FF2B5EF4-FFF2-40B4-BE49-F238E27FC236}">
                  <a16:creationId xmlns:a16="http://schemas.microsoft.com/office/drawing/2014/main" id="{B59B656E-5820-8343-BEE2-4364F7E3A54C}"/>
                </a:ext>
              </a:extLst>
            </p:cNvPr>
            <p:cNvSpPr txBox="1"/>
            <p:nvPr/>
          </p:nvSpPr>
          <p:spPr>
            <a:xfrm>
              <a:off x="1250729" y="4852949"/>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Automated API performance testing</a:t>
              </a:r>
            </a:p>
          </p:txBody>
        </p:sp>
      </p:grpSp>
      <p:grpSp>
        <p:nvGrpSpPr>
          <p:cNvPr id="177" name="Group 176">
            <a:extLst>
              <a:ext uri="{FF2B5EF4-FFF2-40B4-BE49-F238E27FC236}">
                <a16:creationId xmlns:a16="http://schemas.microsoft.com/office/drawing/2014/main" id="{2516E885-FEB4-FB4F-9356-A07D275D205F}"/>
              </a:ext>
            </a:extLst>
          </p:cNvPr>
          <p:cNvGrpSpPr/>
          <p:nvPr/>
        </p:nvGrpSpPr>
        <p:grpSpPr>
          <a:xfrm>
            <a:off x="5484020" y="3877407"/>
            <a:ext cx="2808173" cy="543317"/>
            <a:chOff x="1250729" y="4582357"/>
            <a:chExt cx="2808173" cy="543317"/>
          </a:xfrm>
        </p:grpSpPr>
        <p:sp>
          <p:nvSpPr>
            <p:cNvPr id="178" name="TextBox 177">
              <a:extLst>
                <a:ext uri="{FF2B5EF4-FFF2-40B4-BE49-F238E27FC236}">
                  <a16:creationId xmlns:a16="http://schemas.microsoft.com/office/drawing/2014/main" id="{8287ED4D-74E9-5B42-A4D6-71A50271AF49}"/>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SoapUI Pro</a:t>
              </a:r>
            </a:p>
          </p:txBody>
        </p:sp>
        <p:sp>
          <p:nvSpPr>
            <p:cNvPr id="179" name="TextBox 178">
              <a:extLst>
                <a:ext uri="{FF2B5EF4-FFF2-40B4-BE49-F238E27FC236}">
                  <a16:creationId xmlns:a16="http://schemas.microsoft.com/office/drawing/2014/main" id="{A363D5A3-1049-4645-B68F-A08CA7B0F1D2}"/>
                </a:ext>
              </a:extLst>
            </p:cNvPr>
            <p:cNvSpPr txBox="1"/>
            <p:nvPr/>
          </p:nvSpPr>
          <p:spPr>
            <a:xfrm>
              <a:off x="1250729" y="4879453"/>
              <a:ext cx="28081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Automated API functional  &amp; security testing</a:t>
              </a:r>
            </a:p>
          </p:txBody>
        </p:sp>
      </p:grpSp>
      <p:grpSp>
        <p:nvGrpSpPr>
          <p:cNvPr id="180" name="Group 179">
            <a:extLst>
              <a:ext uri="{FF2B5EF4-FFF2-40B4-BE49-F238E27FC236}">
                <a16:creationId xmlns:a16="http://schemas.microsoft.com/office/drawing/2014/main" id="{629230A8-F524-3346-A769-B9051FD46DA6}"/>
              </a:ext>
            </a:extLst>
          </p:cNvPr>
          <p:cNvGrpSpPr/>
          <p:nvPr/>
        </p:nvGrpSpPr>
        <p:grpSpPr>
          <a:xfrm>
            <a:off x="9848931" y="3958456"/>
            <a:ext cx="2428021" cy="571581"/>
            <a:chOff x="1250729" y="4582357"/>
            <a:chExt cx="2428021" cy="571581"/>
          </a:xfrm>
        </p:grpSpPr>
        <p:sp>
          <p:nvSpPr>
            <p:cNvPr id="181" name="TextBox 180">
              <a:extLst>
                <a:ext uri="{FF2B5EF4-FFF2-40B4-BE49-F238E27FC236}">
                  <a16:creationId xmlns:a16="http://schemas.microsoft.com/office/drawing/2014/main" id="{B0734AC2-4D9A-FC48-B038-EAC3CB7C1357}"/>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AlertSite</a:t>
              </a:r>
            </a:p>
          </p:txBody>
        </p:sp>
        <p:sp>
          <p:nvSpPr>
            <p:cNvPr id="182" name="TextBox 181">
              <a:extLst>
                <a:ext uri="{FF2B5EF4-FFF2-40B4-BE49-F238E27FC236}">
                  <a16:creationId xmlns:a16="http://schemas.microsoft.com/office/drawing/2014/main" id="{167BBEEC-38B0-BD47-AC60-204A8E3FF5E0}"/>
                </a:ext>
              </a:extLst>
            </p:cNvPr>
            <p:cNvSpPr txBox="1"/>
            <p:nvPr/>
          </p:nvSpPr>
          <p:spPr>
            <a:xfrm>
              <a:off x="1250729" y="4907717"/>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Global, synthetic API monitoring</a:t>
              </a:r>
            </a:p>
          </p:txBody>
        </p:sp>
      </p:grpSp>
      <p:pic>
        <p:nvPicPr>
          <p:cNvPr id="183" name="Picture 182">
            <a:extLst>
              <a:ext uri="{FF2B5EF4-FFF2-40B4-BE49-F238E27FC236}">
                <a16:creationId xmlns:a16="http://schemas.microsoft.com/office/drawing/2014/main" id="{8740E7E8-5F39-664C-8437-357809EAAF1D}"/>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545012" y="2351004"/>
            <a:ext cx="312833" cy="435246"/>
          </a:xfrm>
          <a:prstGeom prst="rect">
            <a:avLst/>
          </a:prstGeom>
        </p:spPr>
      </p:pic>
      <p:pic>
        <p:nvPicPr>
          <p:cNvPr id="184" name="Picture 183">
            <a:extLst>
              <a:ext uri="{FF2B5EF4-FFF2-40B4-BE49-F238E27FC236}">
                <a16:creationId xmlns:a16="http://schemas.microsoft.com/office/drawing/2014/main" id="{966233D7-764D-A34D-A600-D04152DC4BA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545924" y="4030273"/>
            <a:ext cx="311008" cy="314636"/>
          </a:xfrm>
          <a:prstGeom prst="rect">
            <a:avLst/>
          </a:prstGeom>
        </p:spPr>
      </p:pic>
      <p:pic>
        <p:nvPicPr>
          <p:cNvPr id="185" name="Picture 184">
            <a:extLst>
              <a:ext uri="{FF2B5EF4-FFF2-40B4-BE49-F238E27FC236}">
                <a16:creationId xmlns:a16="http://schemas.microsoft.com/office/drawing/2014/main" id="{8988EA5A-0AC9-8046-AB30-96B18D547AD7}"/>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8257140" y="2267767"/>
            <a:ext cx="994510" cy="522118"/>
          </a:xfrm>
          <a:prstGeom prst="rect">
            <a:avLst/>
          </a:prstGeom>
        </p:spPr>
      </p:pic>
      <p:pic>
        <p:nvPicPr>
          <p:cNvPr id="186" name="Picture 185">
            <a:extLst>
              <a:ext uri="{FF2B5EF4-FFF2-40B4-BE49-F238E27FC236}">
                <a16:creationId xmlns:a16="http://schemas.microsoft.com/office/drawing/2014/main" id="{25456DAE-19BD-324F-82F4-AFC1A361F309}"/>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8455828" y="3951197"/>
            <a:ext cx="608658" cy="518084"/>
          </a:xfrm>
          <a:prstGeom prst="rect">
            <a:avLst/>
          </a:prstGeom>
        </p:spPr>
      </p:pic>
      <p:grpSp>
        <p:nvGrpSpPr>
          <p:cNvPr id="187" name="Group 186">
            <a:extLst>
              <a:ext uri="{FF2B5EF4-FFF2-40B4-BE49-F238E27FC236}">
                <a16:creationId xmlns:a16="http://schemas.microsoft.com/office/drawing/2014/main" id="{96DEAF65-18EC-7E4B-880B-E67CFF832640}"/>
              </a:ext>
            </a:extLst>
          </p:cNvPr>
          <p:cNvGrpSpPr/>
          <p:nvPr/>
        </p:nvGrpSpPr>
        <p:grpSpPr>
          <a:xfrm>
            <a:off x="369963" y="384703"/>
            <a:ext cx="11407323" cy="341491"/>
            <a:chOff x="330207" y="478201"/>
            <a:chExt cx="11407323" cy="341491"/>
          </a:xfrm>
        </p:grpSpPr>
        <p:sp>
          <p:nvSpPr>
            <p:cNvPr id="188" name="Rectangle 6">
              <a:extLst>
                <a:ext uri="{FF2B5EF4-FFF2-40B4-BE49-F238E27FC236}">
                  <a16:creationId xmlns:a16="http://schemas.microsoft.com/office/drawing/2014/main" id="{C432DCB4-2AA3-464D-BC42-9460067A45D8}"/>
                </a:ext>
              </a:extLst>
            </p:cNvPr>
            <p:cNvSpPr/>
            <p:nvPr/>
          </p:nvSpPr>
          <p:spPr>
            <a:xfrm>
              <a:off x="330207" y="491677"/>
              <a:ext cx="659443" cy="275472"/>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rgbClr val="FF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9" name="Rectangle 6">
              <a:extLst>
                <a:ext uri="{FF2B5EF4-FFF2-40B4-BE49-F238E27FC236}">
                  <a16:creationId xmlns:a16="http://schemas.microsoft.com/office/drawing/2014/main" id="{1A12CD9E-821E-E34E-9336-B762892AA981}"/>
                </a:ext>
              </a:extLst>
            </p:cNvPr>
            <p:cNvSpPr/>
            <p:nvPr/>
          </p:nvSpPr>
          <p:spPr>
            <a:xfrm flipH="1">
              <a:off x="4450098" y="478201"/>
              <a:ext cx="7287432" cy="341491"/>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rgbClr val="FF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90" name="Group 189">
            <a:extLst>
              <a:ext uri="{FF2B5EF4-FFF2-40B4-BE49-F238E27FC236}">
                <a16:creationId xmlns:a16="http://schemas.microsoft.com/office/drawing/2014/main" id="{BFAD248E-2881-B84F-B622-0282D326F66D}"/>
              </a:ext>
            </a:extLst>
          </p:cNvPr>
          <p:cNvGrpSpPr/>
          <p:nvPr/>
        </p:nvGrpSpPr>
        <p:grpSpPr>
          <a:xfrm flipV="1">
            <a:off x="369963" y="5872289"/>
            <a:ext cx="11292041" cy="330425"/>
            <a:chOff x="330207" y="491677"/>
            <a:chExt cx="11292041" cy="356623"/>
          </a:xfrm>
        </p:grpSpPr>
        <p:sp>
          <p:nvSpPr>
            <p:cNvPr id="191" name="Rectangle 6">
              <a:extLst>
                <a:ext uri="{FF2B5EF4-FFF2-40B4-BE49-F238E27FC236}">
                  <a16:creationId xmlns:a16="http://schemas.microsoft.com/office/drawing/2014/main" id="{D3005420-B222-874A-A5AF-FAE2DA942ECB}"/>
                </a:ext>
              </a:extLst>
            </p:cNvPr>
            <p:cNvSpPr/>
            <p:nvPr/>
          </p:nvSpPr>
          <p:spPr>
            <a:xfrm>
              <a:off x="330207" y="491677"/>
              <a:ext cx="659443" cy="275472"/>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rgbClr val="FF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2" name="Rectangle 6">
              <a:extLst>
                <a:ext uri="{FF2B5EF4-FFF2-40B4-BE49-F238E27FC236}">
                  <a16:creationId xmlns:a16="http://schemas.microsoft.com/office/drawing/2014/main" id="{126E2F01-1D35-B346-AB01-81102E50A91F}"/>
                </a:ext>
              </a:extLst>
            </p:cNvPr>
            <p:cNvSpPr/>
            <p:nvPr/>
          </p:nvSpPr>
          <p:spPr>
            <a:xfrm flipH="1">
              <a:off x="4981305" y="495621"/>
              <a:ext cx="6640943" cy="352679"/>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rgbClr val="FF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cxnSp>
        <p:nvCxnSpPr>
          <p:cNvPr id="193" name="Straight Connector 192">
            <a:extLst>
              <a:ext uri="{FF2B5EF4-FFF2-40B4-BE49-F238E27FC236}">
                <a16:creationId xmlns:a16="http://schemas.microsoft.com/office/drawing/2014/main" id="{D6C6B2E8-FA4B-2541-8CD5-A656CB8D0341}"/>
              </a:ext>
            </a:extLst>
          </p:cNvPr>
          <p:cNvCxnSpPr>
            <a:cxnSpLocks/>
          </p:cNvCxnSpPr>
          <p:nvPr/>
        </p:nvCxnSpPr>
        <p:spPr>
          <a:xfrm>
            <a:off x="2065074" y="6070299"/>
            <a:ext cx="0" cy="196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Rectangle 6">
            <a:extLst>
              <a:ext uri="{FF2B5EF4-FFF2-40B4-BE49-F238E27FC236}">
                <a16:creationId xmlns:a16="http://schemas.microsoft.com/office/drawing/2014/main" id="{3AE23DE2-8A02-D14C-BD85-CC1748FEC7D9}"/>
              </a:ext>
            </a:extLst>
          </p:cNvPr>
          <p:cNvSpPr/>
          <p:nvPr/>
        </p:nvSpPr>
        <p:spPr>
          <a:xfrm rot="5400000" flipV="1">
            <a:off x="4755425" y="988100"/>
            <a:ext cx="1121698" cy="279880"/>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5" name="Rectangle 6">
            <a:extLst>
              <a:ext uri="{FF2B5EF4-FFF2-40B4-BE49-F238E27FC236}">
                <a16:creationId xmlns:a16="http://schemas.microsoft.com/office/drawing/2014/main" id="{70D37844-3DE9-8C4F-8344-A01EA5AC46A9}"/>
              </a:ext>
            </a:extLst>
          </p:cNvPr>
          <p:cNvSpPr/>
          <p:nvPr/>
        </p:nvSpPr>
        <p:spPr>
          <a:xfrm rot="5400000" flipH="1" flipV="1">
            <a:off x="4652369" y="5286341"/>
            <a:ext cx="1280806" cy="240862"/>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96" name="Picture 195">
            <a:extLst>
              <a:ext uri="{FF2B5EF4-FFF2-40B4-BE49-F238E27FC236}">
                <a16:creationId xmlns:a16="http://schemas.microsoft.com/office/drawing/2014/main" id="{D71A5EDB-963F-D34D-881B-FE8B0EDE4ADD}"/>
              </a:ext>
            </a:extLst>
          </p:cNvPr>
          <p:cNvPicPr>
            <a:picLocks noChangeAspect="1"/>
          </p:cNvPicPr>
          <p:nvPr/>
        </p:nvPicPr>
        <p:blipFill>
          <a:blip r:embed="rId28"/>
          <a:stretch>
            <a:fillRect/>
          </a:stretch>
        </p:blipFill>
        <p:spPr>
          <a:xfrm>
            <a:off x="3555691" y="1703526"/>
            <a:ext cx="296198" cy="351735"/>
          </a:xfrm>
          <a:prstGeom prst="rect">
            <a:avLst/>
          </a:prstGeom>
        </p:spPr>
      </p:pic>
      <p:pic>
        <p:nvPicPr>
          <p:cNvPr id="197" name="Picture 196">
            <a:extLst>
              <a:ext uri="{FF2B5EF4-FFF2-40B4-BE49-F238E27FC236}">
                <a16:creationId xmlns:a16="http://schemas.microsoft.com/office/drawing/2014/main" id="{31C07C63-50CF-0747-B1C1-C3460EA277D7}"/>
              </a:ext>
            </a:extLst>
          </p:cNvPr>
          <p:cNvPicPr>
            <a:picLocks noChangeAspect="1"/>
          </p:cNvPicPr>
          <p:nvPr/>
        </p:nvPicPr>
        <p:blipFill>
          <a:blip r:embed="rId29"/>
          <a:stretch>
            <a:fillRect/>
          </a:stretch>
        </p:blipFill>
        <p:spPr>
          <a:xfrm>
            <a:off x="3532972" y="4637111"/>
            <a:ext cx="318917" cy="318917"/>
          </a:xfrm>
          <a:prstGeom prst="rect">
            <a:avLst/>
          </a:prstGeom>
        </p:spPr>
      </p:pic>
      <p:pic>
        <p:nvPicPr>
          <p:cNvPr id="198" name="Picture 197">
            <a:extLst>
              <a:ext uri="{FF2B5EF4-FFF2-40B4-BE49-F238E27FC236}">
                <a16:creationId xmlns:a16="http://schemas.microsoft.com/office/drawing/2014/main" id="{9A9B505E-ACD6-7B44-8E58-307099CD8C8A}"/>
              </a:ext>
            </a:extLst>
          </p:cNvPr>
          <p:cNvPicPr>
            <a:picLocks noChangeAspect="1"/>
          </p:cNvPicPr>
          <p:nvPr/>
        </p:nvPicPr>
        <p:blipFill>
          <a:blip r:embed="rId30"/>
          <a:stretch>
            <a:fillRect/>
          </a:stretch>
        </p:blipFill>
        <p:spPr>
          <a:xfrm>
            <a:off x="8556095" y="1741253"/>
            <a:ext cx="362618" cy="276280"/>
          </a:xfrm>
          <a:prstGeom prst="rect">
            <a:avLst/>
          </a:prstGeom>
        </p:spPr>
      </p:pic>
      <p:pic>
        <p:nvPicPr>
          <p:cNvPr id="200" name="Picture 199">
            <a:extLst>
              <a:ext uri="{FF2B5EF4-FFF2-40B4-BE49-F238E27FC236}">
                <a16:creationId xmlns:a16="http://schemas.microsoft.com/office/drawing/2014/main" id="{A2856B94-E22E-AD40-88B9-6E97F257DB9D}"/>
              </a:ext>
            </a:extLst>
          </p:cNvPr>
          <p:cNvPicPr>
            <a:picLocks noChangeAspect="1"/>
          </p:cNvPicPr>
          <p:nvPr/>
        </p:nvPicPr>
        <p:blipFill>
          <a:blip r:embed="rId31"/>
          <a:stretch>
            <a:fillRect/>
          </a:stretch>
        </p:blipFill>
        <p:spPr>
          <a:xfrm>
            <a:off x="741061" y="3082628"/>
            <a:ext cx="178562" cy="241584"/>
          </a:xfrm>
          <a:prstGeom prst="rect">
            <a:avLst/>
          </a:prstGeom>
        </p:spPr>
      </p:pic>
      <p:pic>
        <p:nvPicPr>
          <p:cNvPr id="201" name="Picture 200">
            <a:extLst>
              <a:ext uri="{FF2B5EF4-FFF2-40B4-BE49-F238E27FC236}">
                <a16:creationId xmlns:a16="http://schemas.microsoft.com/office/drawing/2014/main" id="{FC72005C-20D7-3E43-9506-484DE91E3FF3}"/>
              </a:ext>
            </a:extLst>
          </p:cNvPr>
          <p:cNvPicPr>
            <a:picLocks noChangeAspect="1"/>
          </p:cNvPicPr>
          <p:nvPr/>
        </p:nvPicPr>
        <p:blipFill>
          <a:blip r:embed="rId32"/>
          <a:stretch>
            <a:fillRect/>
          </a:stretch>
        </p:blipFill>
        <p:spPr>
          <a:xfrm>
            <a:off x="3100469" y="3110893"/>
            <a:ext cx="208107" cy="219669"/>
          </a:xfrm>
          <a:prstGeom prst="rect">
            <a:avLst/>
          </a:prstGeom>
        </p:spPr>
      </p:pic>
      <p:pic>
        <p:nvPicPr>
          <p:cNvPr id="202" name="Picture 201">
            <a:extLst>
              <a:ext uri="{FF2B5EF4-FFF2-40B4-BE49-F238E27FC236}">
                <a16:creationId xmlns:a16="http://schemas.microsoft.com/office/drawing/2014/main" id="{75CBF3DD-59DE-E247-B147-ACC69EBC97CE}"/>
              </a:ext>
            </a:extLst>
          </p:cNvPr>
          <p:cNvPicPr>
            <a:picLocks noChangeAspect="1"/>
          </p:cNvPicPr>
          <p:nvPr/>
        </p:nvPicPr>
        <p:blipFill>
          <a:blip r:embed="rId33"/>
          <a:stretch>
            <a:fillRect/>
          </a:stretch>
        </p:blipFill>
        <p:spPr>
          <a:xfrm>
            <a:off x="5518532" y="3092727"/>
            <a:ext cx="266700" cy="266700"/>
          </a:xfrm>
          <a:prstGeom prst="rect">
            <a:avLst/>
          </a:prstGeom>
        </p:spPr>
      </p:pic>
      <p:pic>
        <p:nvPicPr>
          <p:cNvPr id="203" name="Picture 202">
            <a:extLst>
              <a:ext uri="{FF2B5EF4-FFF2-40B4-BE49-F238E27FC236}">
                <a16:creationId xmlns:a16="http://schemas.microsoft.com/office/drawing/2014/main" id="{D4355B1C-B2CF-F941-A8BA-1C415F7C0D4F}"/>
              </a:ext>
            </a:extLst>
          </p:cNvPr>
          <p:cNvPicPr>
            <a:picLocks noChangeAspect="1"/>
          </p:cNvPicPr>
          <p:nvPr/>
        </p:nvPicPr>
        <p:blipFill>
          <a:blip r:embed="rId34"/>
          <a:stretch>
            <a:fillRect/>
          </a:stretch>
        </p:blipFill>
        <p:spPr>
          <a:xfrm>
            <a:off x="7978308" y="3085379"/>
            <a:ext cx="203200" cy="266700"/>
          </a:xfrm>
          <a:prstGeom prst="rect">
            <a:avLst/>
          </a:prstGeom>
        </p:spPr>
      </p:pic>
      <p:pic>
        <p:nvPicPr>
          <p:cNvPr id="204" name="Picture 203">
            <a:extLst>
              <a:ext uri="{FF2B5EF4-FFF2-40B4-BE49-F238E27FC236}">
                <a16:creationId xmlns:a16="http://schemas.microsoft.com/office/drawing/2014/main" id="{81B16945-9546-9048-B9E9-4B73EFDA3C75}"/>
              </a:ext>
            </a:extLst>
          </p:cNvPr>
          <p:cNvPicPr>
            <a:picLocks noChangeAspect="1"/>
          </p:cNvPicPr>
          <p:nvPr/>
        </p:nvPicPr>
        <p:blipFill>
          <a:blip r:embed="rId35"/>
          <a:stretch>
            <a:fillRect/>
          </a:stretch>
        </p:blipFill>
        <p:spPr>
          <a:xfrm>
            <a:off x="9849267" y="3116829"/>
            <a:ext cx="220083" cy="220083"/>
          </a:xfrm>
          <a:prstGeom prst="rect">
            <a:avLst/>
          </a:prstGeom>
        </p:spPr>
      </p:pic>
      <p:sp>
        <p:nvSpPr>
          <p:cNvPr id="205" name="TextBox 204">
            <a:extLst>
              <a:ext uri="{FF2B5EF4-FFF2-40B4-BE49-F238E27FC236}">
                <a16:creationId xmlns:a16="http://schemas.microsoft.com/office/drawing/2014/main" id="{E474B69D-5EEB-BE4A-83B2-A8073AB3937B}"/>
              </a:ext>
            </a:extLst>
          </p:cNvPr>
          <p:cNvSpPr txBox="1"/>
          <p:nvPr/>
        </p:nvSpPr>
        <p:spPr>
          <a:xfrm>
            <a:off x="5449248" y="2649383"/>
            <a:ext cx="25728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Test mobile apps on real devices in the cloud</a:t>
            </a:r>
          </a:p>
        </p:txBody>
      </p:sp>
      <p:pic>
        <p:nvPicPr>
          <p:cNvPr id="206" name="Picture 205">
            <a:extLst>
              <a:ext uri="{FF2B5EF4-FFF2-40B4-BE49-F238E27FC236}">
                <a16:creationId xmlns:a16="http://schemas.microsoft.com/office/drawing/2014/main" id="{9249C110-7D44-2A44-A070-A8C81D7E0340}"/>
              </a:ext>
            </a:extLst>
          </p:cNvPr>
          <p:cNvPicPr>
            <a:picLocks noChangeAspect="1"/>
          </p:cNvPicPr>
          <p:nvPr/>
        </p:nvPicPr>
        <p:blipFill>
          <a:blip r:embed="rId36"/>
          <a:stretch>
            <a:fillRect/>
          </a:stretch>
        </p:blipFill>
        <p:spPr>
          <a:xfrm>
            <a:off x="5546036" y="2423218"/>
            <a:ext cx="785971" cy="216784"/>
          </a:xfrm>
          <a:prstGeom prst="rect">
            <a:avLst/>
          </a:prstGeom>
        </p:spPr>
      </p:pic>
      <p:pic>
        <p:nvPicPr>
          <p:cNvPr id="207" name="Picture 206">
            <a:extLst>
              <a:ext uri="{FF2B5EF4-FFF2-40B4-BE49-F238E27FC236}">
                <a16:creationId xmlns:a16="http://schemas.microsoft.com/office/drawing/2014/main" id="{0FDC3B4B-92A8-B248-8C00-74F6533095CB}"/>
              </a:ext>
            </a:extLst>
          </p:cNvPr>
          <p:cNvPicPr>
            <a:picLocks noChangeAspect="1"/>
          </p:cNvPicPr>
          <p:nvPr/>
        </p:nvPicPr>
        <p:blipFill>
          <a:blip r:embed="rId37"/>
          <a:stretch>
            <a:fillRect/>
          </a:stretch>
        </p:blipFill>
        <p:spPr>
          <a:xfrm>
            <a:off x="5573071" y="4437454"/>
            <a:ext cx="1299199" cy="276116"/>
          </a:xfrm>
          <a:prstGeom prst="rect">
            <a:avLst/>
          </a:prstGeom>
        </p:spPr>
      </p:pic>
      <p:sp>
        <p:nvSpPr>
          <p:cNvPr id="208" name="TextBox 207">
            <a:extLst>
              <a:ext uri="{FF2B5EF4-FFF2-40B4-BE49-F238E27FC236}">
                <a16:creationId xmlns:a16="http://schemas.microsoft.com/office/drawing/2014/main" id="{5FB7AEF1-8F6D-0249-87B3-235D79E062E4}"/>
              </a:ext>
            </a:extLst>
          </p:cNvPr>
          <p:cNvSpPr txBox="1"/>
          <p:nvPr/>
        </p:nvSpPr>
        <p:spPr>
          <a:xfrm>
            <a:off x="5497797" y="4710869"/>
            <a:ext cx="28081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Accelerate &amp; manage API functional testing</a:t>
            </a:r>
          </a:p>
        </p:txBody>
      </p:sp>
      <p:pic>
        <p:nvPicPr>
          <p:cNvPr id="2050" name="Picture 2" descr="Image result for google cloud platform logo">
            <a:extLst>
              <a:ext uri="{FF2B5EF4-FFF2-40B4-BE49-F238E27FC236}">
                <a16:creationId xmlns:a16="http://schemas.microsoft.com/office/drawing/2014/main" id="{8F46C7A7-749C-4415-8AA7-581C273B6DD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544490" y="4634469"/>
            <a:ext cx="385827" cy="38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54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6C93A8-4485-D84A-8658-23D7629D6C6E}"/>
              </a:ext>
            </a:extLst>
          </p:cNvPr>
          <p:cNvSpPr>
            <a:spLocks noGrp="1"/>
          </p:cNvSpPr>
          <p:nvPr>
            <p:ph type="title"/>
          </p:nvPr>
        </p:nvSpPr>
        <p:spPr>
          <a:xfrm>
            <a:off x="548939" y="436079"/>
            <a:ext cx="7588899" cy="702333"/>
          </a:xfrm>
        </p:spPr>
        <p:txBody>
          <a:bodyPr anchor="ctr"/>
          <a:lstStyle/>
          <a:p>
            <a:r>
              <a:rPr lang="en-US" sz="3200" dirty="0">
                <a:latin typeface="Calibri Light" panose="020F0302020204030204" pitchFamily="34" charset="0"/>
                <a:ea typeface="Open Sans" panose="020B0606030504020204" pitchFamily="34" charset="0"/>
                <a:cs typeface="Calibri Light" panose="020F0302020204030204" pitchFamily="34" charset="0"/>
              </a:rPr>
              <a:t>SmartBear Recognition</a:t>
            </a:r>
          </a:p>
        </p:txBody>
      </p:sp>
      <p:sp>
        <p:nvSpPr>
          <p:cNvPr id="9" name="Rectangle 8">
            <a:extLst>
              <a:ext uri="{FF2B5EF4-FFF2-40B4-BE49-F238E27FC236}">
                <a16:creationId xmlns:a16="http://schemas.microsoft.com/office/drawing/2014/main" id="{67420B93-9405-3F4F-AB08-737B5088D84A}"/>
              </a:ext>
            </a:extLst>
          </p:cNvPr>
          <p:cNvSpPr/>
          <p:nvPr/>
        </p:nvSpPr>
        <p:spPr>
          <a:xfrm>
            <a:off x="519823" y="5667868"/>
            <a:ext cx="5974833" cy="754053"/>
          </a:xfrm>
          <a:prstGeom prst="rect">
            <a:avLst/>
          </a:prstGeom>
        </p:spPr>
        <p:txBody>
          <a:bodyPr wrap="square" anchor="t">
            <a:spAutoFit/>
          </a:bodyPr>
          <a:lstStyle/>
          <a:p>
            <a:pPr>
              <a:defRPr/>
            </a:pPr>
            <a:r>
              <a:rPr lang="en-US" sz="1200" b="1" i="1" baseline="30000">
                <a:solidFill>
                  <a:schemeClr val="accent3"/>
                </a:solidFill>
                <a:latin typeface="Calibri"/>
                <a:ea typeface="+mn-lt"/>
                <a:cs typeface="+mn-lt"/>
              </a:rPr>
              <a:t>Gartner Magic Quadrant for Software Test Automation, by Joachim </a:t>
            </a:r>
            <a:r>
              <a:rPr lang="en-US" sz="1200" b="1" i="1" baseline="30000" err="1">
                <a:solidFill>
                  <a:schemeClr val="accent3"/>
                </a:solidFill>
                <a:latin typeface="Calibri"/>
                <a:ea typeface="+mn-lt"/>
                <a:cs typeface="+mn-lt"/>
              </a:rPr>
              <a:t>Herschmann</a:t>
            </a:r>
            <a:r>
              <a:rPr lang="en-US" sz="1200" b="1" i="1" baseline="30000">
                <a:solidFill>
                  <a:schemeClr val="accent3"/>
                </a:solidFill>
                <a:latin typeface="Calibri"/>
                <a:ea typeface="+mn-lt"/>
                <a:cs typeface="+mn-lt"/>
              </a:rPr>
              <a:t>, Thomas Murphy, Jim </a:t>
            </a:r>
            <a:r>
              <a:rPr lang="en-US" sz="1200" b="1" i="1" baseline="30000" err="1">
                <a:solidFill>
                  <a:schemeClr val="accent3"/>
                </a:solidFill>
                <a:latin typeface="Calibri"/>
                <a:ea typeface="+mn-lt"/>
                <a:cs typeface="+mn-lt"/>
              </a:rPr>
              <a:t>Scheibmeir</a:t>
            </a:r>
            <a:r>
              <a:rPr lang="en-US" sz="1200" b="1" i="1" baseline="30000">
                <a:solidFill>
                  <a:schemeClr val="accent3"/>
                </a:solidFill>
                <a:latin typeface="Calibri"/>
                <a:ea typeface="+mn-lt"/>
                <a:cs typeface="+mn-lt"/>
              </a:rPr>
              <a:t>, November 25, 2019.</a:t>
            </a:r>
            <a:endParaRPr lang="en-US" sz="1200" b="1" baseline="30000">
              <a:solidFill>
                <a:schemeClr val="accent3"/>
              </a:solidFill>
              <a:latin typeface="Calibri"/>
              <a:cs typeface="Calibri"/>
            </a:endParaRPr>
          </a:p>
          <a:p>
            <a:pPr>
              <a:defRPr/>
            </a:pPr>
            <a:r>
              <a:rPr lang="en-US" sz="700" i="1">
                <a:solidFill>
                  <a:schemeClr val="accent3"/>
                </a:solidFill>
                <a:ea typeface="+mn-lt"/>
                <a:cs typeface="+mn-lt"/>
              </a:rPr>
              <a:t>Gartner</a:t>
            </a:r>
            <a:r>
              <a:rPr kumimoji="0" lang="en-US" sz="700" b="0" i="1" u="none" strike="noStrike" kern="1200" cap="none" spc="0" normalizeH="0" baseline="0" noProof="0">
                <a:ln>
                  <a:noFill/>
                </a:ln>
                <a:solidFill>
                  <a:schemeClr val="accent3"/>
                </a:solidFill>
                <a:effectLst/>
                <a:uLnTx/>
                <a:uFillTx/>
                <a:ea typeface="+mn-lt"/>
                <a:cs typeface="+mn-lt"/>
              </a:rPr>
              <a:t>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This graphic was published by Gartner, Inc. as part of a larger research document and should be evaluated in the context of the entire document. The Gartner document is available upon request from </a:t>
            </a:r>
            <a:r>
              <a:rPr kumimoji="0" lang="en-US" sz="700" b="0" i="1" u="none" strike="noStrike" kern="1200" cap="none" spc="0" normalizeH="0" baseline="0" noProof="0" err="1">
                <a:ln>
                  <a:noFill/>
                </a:ln>
                <a:solidFill>
                  <a:schemeClr val="accent3"/>
                </a:solidFill>
                <a:effectLst/>
                <a:uLnTx/>
                <a:uFillTx/>
                <a:ea typeface="+mn-lt"/>
                <a:cs typeface="+mn-lt"/>
              </a:rPr>
              <a:t>SmartBear</a:t>
            </a:r>
            <a:endParaRPr lang="en-US" sz="700" err="1">
              <a:solidFill>
                <a:schemeClr val="accent3"/>
              </a:solidFill>
              <a:ea typeface="+mn-lt"/>
              <a:cs typeface="+mn-lt"/>
            </a:endParaRPr>
          </a:p>
        </p:txBody>
      </p:sp>
      <p:sp>
        <p:nvSpPr>
          <p:cNvPr id="10" name="TextBox 9">
            <a:extLst>
              <a:ext uri="{FF2B5EF4-FFF2-40B4-BE49-F238E27FC236}">
                <a16:creationId xmlns:a16="http://schemas.microsoft.com/office/drawing/2014/main" id="{2949B681-35B4-9B4A-BF99-414E6EF0CBB2}"/>
              </a:ext>
            </a:extLst>
          </p:cNvPr>
          <p:cNvSpPr txBox="1"/>
          <p:nvPr/>
        </p:nvSpPr>
        <p:spPr>
          <a:xfrm>
            <a:off x="524030" y="1829375"/>
            <a:ext cx="13195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730B"/>
                </a:solidFill>
                <a:effectLst/>
                <a:uLnTx/>
                <a:uFillTx/>
                <a:latin typeface="Calibri"/>
                <a:ea typeface="+mn-ea"/>
                <a:cs typeface="+mn-cs"/>
              </a:rPr>
              <a:t>Gartner</a:t>
            </a:r>
          </a:p>
        </p:txBody>
      </p:sp>
      <p:sp>
        <p:nvSpPr>
          <p:cNvPr id="11" name="TextBox 10">
            <a:extLst>
              <a:ext uri="{FF2B5EF4-FFF2-40B4-BE49-F238E27FC236}">
                <a16:creationId xmlns:a16="http://schemas.microsoft.com/office/drawing/2014/main" id="{A285E6B8-C34A-854E-843C-37B85914047A}"/>
              </a:ext>
            </a:extLst>
          </p:cNvPr>
          <p:cNvSpPr txBox="1"/>
          <p:nvPr/>
        </p:nvSpPr>
        <p:spPr>
          <a:xfrm>
            <a:off x="551335" y="2358410"/>
            <a:ext cx="5852096" cy="15696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173747"/>
                </a:solidFill>
                <a:effectLst/>
                <a:uLnTx/>
                <a:uFillTx/>
                <a:latin typeface="Calibri"/>
                <a:ea typeface="+mn-ea"/>
                <a:cs typeface="+mn-cs"/>
              </a:rPr>
              <a:t>“SmartBear is a Leader. The company has executed well on its vision for enabling continuous testing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173747"/>
                </a:solidFill>
                <a:effectLst/>
                <a:uLnTx/>
                <a:uFillTx/>
                <a:latin typeface="Calibri"/>
                <a:ea typeface="+mn-ea"/>
                <a:cs typeface="+mn-cs"/>
              </a:rPr>
              <a:t>through recent acquisitions including Cucumber and </a:t>
            </a:r>
            <a:r>
              <a:rPr kumimoji="0" lang="en-US" sz="1600" b="1" i="1" u="none" strike="noStrike" kern="1200" cap="none" spc="0" normalizeH="0" baseline="0" noProof="0">
                <a:ln>
                  <a:noFill/>
                </a:ln>
                <a:solidFill>
                  <a:srgbClr val="173747"/>
                </a:solidFill>
                <a:effectLst/>
                <a:uLnTx/>
                <a:uFillTx/>
                <a:latin typeface="Calibri"/>
                <a:ea typeface="+mn-ea"/>
                <a:cs typeface="+mn-cs"/>
              </a:rPr>
              <a:t>Bitbar</a:t>
            </a:r>
            <a:r>
              <a:rPr kumimoji="0" lang="en-US" sz="1600" b="1" i="1" u="none" strike="noStrike" kern="1200" cap="none" spc="0" normalizeH="0" baseline="0" noProof="0" dirty="0">
                <a:ln>
                  <a:noFill/>
                </a:ln>
                <a:solidFill>
                  <a:srgbClr val="173747"/>
                </a:solidFill>
                <a:effectLst/>
                <a:uLnTx/>
                <a:uFillTx/>
                <a:latin typeface="Calibri"/>
                <a:ea typeface="+mn-ea"/>
                <a:cs typeface="+mn-cs"/>
              </a:rPr>
              <a:t>, as well as organic development. Consider SmartBear if you are looking for broad technology support including open-source and</a:t>
            </a:r>
            <a:endParaRPr lang="en-US" sz="1600" b="1" i="1" u="none" strike="noStrike" kern="1200" cap="none" spc="0" normalizeH="0" baseline="0" noProof="0">
              <a:ln>
                <a:noFill/>
              </a:ln>
              <a:solidFill>
                <a:srgbClr val="173747"/>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173747"/>
                </a:solidFill>
                <a:effectLst/>
                <a:uLnTx/>
                <a:uFillTx/>
                <a:latin typeface="Calibri"/>
                <a:ea typeface="+mn-ea"/>
                <a:cs typeface="+mn-cs"/>
              </a:rPr>
              <a:t>testing at scale in the cloud.”</a:t>
            </a:r>
            <a:endParaRPr lang="en-US" sz="1600" b="1" i="1" u="none" strike="noStrike" kern="1200" cap="none" spc="0" normalizeH="0" baseline="0" noProof="0">
              <a:ln>
                <a:noFill/>
              </a:ln>
              <a:solidFill>
                <a:srgbClr val="173747"/>
              </a:solidFill>
              <a:effectLst/>
              <a:uLnTx/>
              <a:uFillTx/>
              <a:latin typeface="Calibri"/>
              <a:cs typeface="Calibri"/>
            </a:endParaRPr>
          </a:p>
        </p:txBody>
      </p:sp>
      <p:sp>
        <p:nvSpPr>
          <p:cNvPr id="12" name="TextBox 11">
            <a:extLst>
              <a:ext uri="{FF2B5EF4-FFF2-40B4-BE49-F238E27FC236}">
                <a16:creationId xmlns:a16="http://schemas.microsoft.com/office/drawing/2014/main" id="{900702CB-2B87-FF45-9C32-DD334C076708}"/>
              </a:ext>
            </a:extLst>
          </p:cNvPr>
          <p:cNvSpPr txBox="1"/>
          <p:nvPr/>
        </p:nvSpPr>
        <p:spPr>
          <a:xfrm>
            <a:off x="551339" y="3876114"/>
            <a:ext cx="4663389" cy="2616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173747"/>
                </a:solidFill>
                <a:effectLst/>
                <a:uLnTx/>
                <a:uFillTx/>
                <a:latin typeface="Calibri"/>
                <a:ea typeface="+mn-ea"/>
                <a:cs typeface="+mn-cs"/>
              </a:rPr>
              <a:t>Gartner Magic Quadrant </a:t>
            </a:r>
            <a:r>
              <a:rPr kumimoji="0" lang="en-US" sz="1100" b="0" i="1" u="none" strike="noStrike" kern="1200" cap="none" spc="0" normalizeH="0" baseline="30000" noProof="0" dirty="0">
                <a:ln>
                  <a:noFill/>
                </a:ln>
                <a:solidFill>
                  <a:srgbClr val="173747"/>
                </a:solidFill>
                <a:effectLst/>
                <a:uLnTx/>
                <a:uFillTx/>
                <a:latin typeface="Calibri"/>
                <a:ea typeface="+mn-ea"/>
                <a:cs typeface="+mn-cs"/>
              </a:rPr>
              <a:t>TM</a:t>
            </a:r>
            <a:r>
              <a:rPr kumimoji="0" lang="en-US" sz="1100" b="0" i="1" u="none" strike="noStrike" kern="1200" cap="none" spc="0" normalizeH="0" baseline="0" noProof="0" dirty="0">
                <a:ln>
                  <a:noFill/>
                </a:ln>
                <a:solidFill>
                  <a:srgbClr val="173747"/>
                </a:solidFill>
                <a:effectLst/>
                <a:uLnTx/>
                <a:uFillTx/>
                <a:latin typeface="Calibri"/>
                <a:ea typeface="+mn-ea"/>
                <a:cs typeface="+mn-cs"/>
              </a:rPr>
              <a:t> : Software Test Automation </a:t>
            </a:r>
            <a:r>
              <a:rPr lang="en-US" sz="1100" i="1">
                <a:solidFill>
                  <a:srgbClr val="173747"/>
                </a:solidFill>
                <a:latin typeface="Calibri"/>
              </a:rPr>
              <a:t>2019</a:t>
            </a:r>
            <a:endParaRPr kumimoji="0" lang="en-US" sz="1100" b="0" i="1" u="none" strike="noStrike" kern="1200" cap="none" spc="0" normalizeH="0" baseline="0" noProof="0" dirty="0">
              <a:ln>
                <a:noFill/>
              </a:ln>
              <a:solidFill>
                <a:srgbClr val="173747"/>
              </a:solidFill>
              <a:effectLst/>
              <a:uLnTx/>
              <a:uFillTx/>
              <a:latin typeface="Calibri"/>
              <a:ea typeface="+mn-ea"/>
              <a:cs typeface="+mn-cs"/>
            </a:endParaRPr>
          </a:p>
        </p:txBody>
      </p:sp>
      <p:pic>
        <p:nvPicPr>
          <p:cNvPr id="2" name="Picture 2" descr="A screenshot of a cell phone&#10;&#10;Description generated with very high confidence">
            <a:extLst>
              <a:ext uri="{FF2B5EF4-FFF2-40B4-BE49-F238E27FC236}">
                <a16:creationId xmlns:a16="http://schemas.microsoft.com/office/drawing/2014/main" id="{D99EDD4A-3032-45D7-8E78-AE0922FB5DCB}"/>
              </a:ext>
            </a:extLst>
          </p:cNvPr>
          <p:cNvPicPr>
            <a:picLocks noChangeAspect="1"/>
          </p:cNvPicPr>
          <p:nvPr/>
        </p:nvPicPr>
        <p:blipFill>
          <a:blip r:embed="rId3"/>
          <a:stretch>
            <a:fillRect/>
          </a:stretch>
        </p:blipFill>
        <p:spPr>
          <a:xfrm>
            <a:off x="6638059" y="828987"/>
            <a:ext cx="4648200" cy="4845003"/>
          </a:xfrm>
          <a:prstGeom prst="rect">
            <a:avLst/>
          </a:prstGeom>
        </p:spPr>
      </p:pic>
    </p:spTree>
    <p:extLst>
      <p:ext uri="{BB962C8B-B14F-4D97-AF65-F5344CB8AC3E}">
        <p14:creationId xmlns:p14="http://schemas.microsoft.com/office/powerpoint/2010/main" val="332297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Light" panose="020F0302020204030204"/>
                <a:ea typeface="+mj-ea"/>
                <a:cs typeface="Calibri Light" panose="020F0302020204030204" pitchFamily="34" charset="0"/>
              </a:rPr>
              <a:t>Comparing API Technologies</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5023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FC03D-00AF-DE42-893E-A76F64429B50}"/>
              </a:ext>
            </a:extLst>
          </p:cNvPr>
          <p:cNvSpPr>
            <a:spLocks noGrp="1"/>
          </p:cNvSpPr>
          <p:nvPr>
            <p:ph type="title"/>
          </p:nvPr>
        </p:nvSpPr>
        <p:spPr>
          <a:xfrm>
            <a:off x="611863" y="431417"/>
            <a:ext cx="3655337" cy="685131"/>
          </a:xfrm>
        </p:spPr>
        <p:txBody>
          <a:bodyPr/>
          <a:lstStyle/>
          <a:p>
            <a:r>
              <a:rPr lang="en-US" dirty="0">
                <a:latin typeface="Calibri Light" panose="020F0302020204030204" pitchFamily="34" charset="0"/>
                <a:cs typeface="Calibri Light" panose="020F0302020204030204" pitchFamily="34" charset="0"/>
              </a:rPr>
              <a:t>REST APIs</a:t>
            </a:r>
          </a:p>
        </p:txBody>
      </p:sp>
      <p:sp>
        <p:nvSpPr>
          <p:cNvPr id="5" name="Text Placeholder 4">
            <a:extLst>
              <a:ext uri="{FF2B5EF4-FFF2-40B4-BE49-F238E27FC236}">
                <a16:creationId xmlns:a16="http://schemas.microsoft.com/office/drawing/2014/main" id="{25BAAE8A-6736-214A-A2C3-B19CE9445074}"/>
              </a:ext>
            </a:extLst>
          </p:cNvPr>
          <p:cNvSpPr>
            <a:spLocks noGrp="1"/>
          </p:cNvSpPr>
          <p:nvPr>
            <p:ph type="body" sz="quarter" idx="12"/>
          </p:nvPr>
        </p:nvSpPr>
        <p:spPr>
          <a:xfrm>
            <a:off x="611863" y="1521111"/>
            <a:ext cx="8775941" cy="4825418"/>
          </a:xfrm>
        </p:spPr>
        <p:txBody>
          <a:bodyPr/>
          <a:lstStyle/>
          <a:p>
            <a:r>
              <a:rPr lang="en-US" dirty="0"/>
              <a:t>A software architecture style that defines the way two systems “talk” to each other using a common language over HTTP – mostly made up of GET, POST, PUT, &amp; DELETE.</a:t>
            </a:r>
          </a:p>
          <a:p>
            <a:endParaRPr lang="en-US" dirty="0">
              <a:cs typeface="Calibri"/>
            </a:endParaRPr>
          </a:p>
          <a:p>
            <a:r>
              <a:rPr lang="en-US" dirty="0"/>
              <a:t>When a request is made to a RESTful web service’s URL, it will respond with a payload formatted in HTML, XML, or JSON.</a:t>
            </a:r>
          </a:p>
          <a:p>
            <a:endParaRPr lang="en-US" dirty="0">
              <a:cs typeface="Calibri"/>
            </a:endParaRPr>
          </a:p>
          <a:p>
            <a:r>
              <a:rPr lang="en-US" dirty="0">
                <a:cs typeface="Calibri"/>
              </a:rPr>
              <a:t>RESTful APIs have several description language to help with consumption. The most popular definitions are OAS(</a:t>
            </a:r>
            <a:r>
              <a:rPr lang="en-US" dirty="0" err="1">
                <a:cs typeface="Calibri"/>
              </a:rPr>
              <a:t>f.k.a</a:t>
            </a:r>
            <a:r>
              <a:rPr lang="en-US" dirty="0">
                <a:cs typeface="Calibri"/>
              </a:rPr>
              <a:t> Swagger), </a:t>
            </a:r>
            <a:r>
              <a:rPr lang="en-US" dirty="0">
                <a:latin typeface="Calibri Light"/>
                <a:cs typeface="Calibri Light"/>
              </a:rPr>
              <a:t> </a:t>
            </a:r>
            <a:r>
              <a:rPr lang="en-US" dirty="0">
                <a:cs typeface="Calibri"/>
              </a:rPr>
              <a:t>RAML, API Blueprint and others.</a:t>
            </a:r>
          </a:p>
        </p:txBody>
      </p:sp>
      <p:sp>
        <p:nvSpPr>
          <p:cNvPr id="8" name="Text Placeholder 7">
            <a:extLst>
              <a:ext uri="{FF2B5EF4-FFF2-40B4-BE49-F238E27FC236}">
                <a16:creationId xmlns:a16="http://schemas.microsoft.com/office/drawing/2014/main" id="{44D66E49-0C84-1B4A-8E7D-2ED562F55D86}"/>
              </a:ext>
            </a:extLst>
          </p:cNvPr>
          <p:cNvSpPr>
            <a:spLocks noGrp="1"/>
          </p:cNvSpPr>
          <p:nvPr>
            <p:ph type="body" sz="quarter" idx="15"/>
          </p:nvPr>
        </p:nvSpPr>
        <p:spPr>
          <a:xfrm>
            <a:off x="611863" y="1059415"/>
            <a:ext cx="7770112" cy="365125"/>
          </a:xfrm>
        </p:spPr>
        <p:txBody>
          <a:bodyPr/>
          <a:lstStyle/>
          <a:p>
            <a:r>
              <a:rPr lang="en-US" dirty="0">
                <a:latin typeface="OCRB" panose="020B0609020202020204" pitchFamily="49" charset="77"/>
              </a:rPr>
              <a:t>Representational Stateful  Transfer</a:t>
            </a:r>
          </a:p>
        </p:txBody>
      </p:sp>
      <p:sp>
        <p:nvSpPr>
          <p:cNvPr id="13" name="Footer Placeholder 12">
            <a:extLst>
              <a:ext uri="{FF2B5EF4-FFF2-40B4-BE49-F238E27FC236}">
                <a16:creationId xmlns:a16="http://schemas.microsoft.com/office/drawing/2014/main" id="{91CE496D-5498-6047-A1CA-8C4EF3045153}"/>
              </a:ext>
            </a:extLst>
          </p:cNvPr>
          <p:cNvSpPr>
            <a:spLocks noGrp="1"/>
          </p:cNvSpPr>
          <p:nvPr>
            <p:ph type="ftr" sz="quarter" idx="20"/>
          </p:nvPr>
        </p:nvSpPr>
        <p:spPr/>
        <p:txBody>
          <a:bodyPr/>
          <a:lstStyle/>
          <a:p>
            <a:r>
              <a:rPr lang="en-US"/>
              <a:t>Proprietary &amp; Confidential</a:t>
            </a:r>
          </a:p>
        </p:txBody>
      </p:sp>
      <p:sp>
        <p:nvSpPr>
          <p:cNvPr id="14" name="Slide Number Placeholder 13">
            <a:extLst>
              <a:ext uri="{FF2B5EF4-FFF2-40B4-BE49-F238E27FC236}">
                <a16:creationId xmlns:a16="http://schemas.microsoft.com/office/drawing/2014/main" id="{CE7ED33F-A915-3F4B-8F28-E50106F8C72F}"/>
              </a:ext>
            </a:extLst>
          </p:cNvPr>
          <p:cNvSpPr>
            <a:spLocks noGrp="1"/>
          </p:cNvSpPr>
          <p:nvPr>
            <p:ph type="sldNum" sz="quarter" idx="4"/>
          </p:nvPr>
        </p:nvSpPr>
        <p:spPr/>
        <p:txBody>
          <a:bodyPr/>
          <a:lstStyle/>
          <a:p>
            <a:fld id="{36078788-290F-4E80-A7D4-D265A034B5BC}" type="slidenum">
              <a:rPr lang="en-US" smtClean="0"/>
              <a:pPr/>
              <a:t>7</a:t>
            </a:fld>
            <a:endParaRPr lang="en-US"/>
          </a:p>
        </p:txBody>
      </p:sp>
    </p:spTree>
    <p:extLst>
      <p:ext uri="{BB962C8B-B14F-4D97-AF65-F5344CB8AC3E}">
        <p14:creationId xmlns:p14="http://schemas.microsoft.com/office/powerpoint/2010/main" val="283292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FC03D-00AF-DE42-893E-A76F64429B50}"/>
              </a:ext>
            </a:extLst>
          </p:cNvPr>
          <p:cNvSpPr>
            <a:spLocks noGrp="1"/>
          </p:cNvSpPr>
          <p:nvPr>
            <p:ph type="title"/>
          </p:nvPr>
        </p:nvSpPr>
        <p:spPr>
          <a:xfrm>
            <a:off x="611863" y="431417"/>
            <a:ext cx="3655337" cy="685131"/>
          </a:xfrm>
        </p:spPr>
        <p:txBody>
          <a:bodyPr/>
          <a:lstStyle/>
          <a:p>
            <a:r>
              <a:rPr lang="en-US" dirty="0">
                <a:latin typeface="Calibri Light" panose="020F0302020204030204" pitchFamily="34" charset="0"/>
                <a:cs typeface="Calibri Light" panose="020F0302020204030204" pitchFamily="34" charset="0"/>
              </a:rPr>
              <a:t>GraphQL</a:t>
            </a:r>
          </a:p>
        </p:txBody>
      </p:sp>
      <p:sp>
        <p:nvSpPr>
          <p:cNvPr id="5" name="Text Placeholder 4">
            <a:extLst>
              <a:ext uri="{FF2B5EF4-FFF2-40B4-BE49-F238E27FC236}">
                <a16:creationId xmlns:a16="http://schemas.microsoft.com/office/drawing/2014/main" id="{25BAAE8A-6736-214A-A2C3-B19CE9445074}"/>
              </a:ext>
            </a:extLst>
          </p:cNvPr>
          <p:cNvSpPr>
            <a:spLocks noGrp="1"/>
          </p:cNvSpPr>
          <p:nvPr>
            <p:ph type="body" sz="quarter" idx="12"/>
          </p:nvPr>
        </p:nvSpPr>
        <p:spPr>
          <a:xfrm>
            <a:off x="611863" y="2148854"/>
            <a:ext cx="8775941" cy="1370954"/>
          </a:xfrm>
        </p:spPr>
        <p:txBody>
          <a:bodyPr/>
          <a:lstStyle/>
          <a:p>
            <a:r>
              <a:rPr lang="en-US" sz="2800" dirty="0"/>
              <a:t>A query language that provides a common interface between two systems for fetching and manipulating data.</a:t>
            </a:r>
          </a:p>
          <a:p>
            <a:endParaRPr lang="en-US" sz="2800" dirty="0"/>
          </a:p>
          <a:p>
            <a:r>
              <a:rPr lang="en-US" sz="2800" dirty="0"/>
              <a:t>It’s not quite like REST, but GraphQL has a recognizable and standard schema for “talking” to a machine.</a:t>
            </a:r>
          </a:p>
        </p:txBody>
      </p:sp>
      <p:sp>
        <p:nvSpPr>
          <p:cNvPr id="8" name="Text Placeholder 7">
            <a:extLst>
              <a:ext uri="{FF2B5EF4-FFF2-40B4-BE49-F238E27FC236}">
                <a16:creationId xmlns:a16="http://schemas.microsoft.com/office/drawing/2014/main" id="{44D66E49-0C84-1B4A-8E7D-2ED562F55D86}"/>
              </a:ext>
            </a:extLst>
          </p:cNvPr>
          <p:cNvSpPr>
            <a:spLocks noGrp="1"/>
          </p:cNvSpPr>
          <p:nvPr>
            <p:ph type="body" sz="quarter" idx="15"/>
          </p:nvPr>
        </p:nvSpPr>
        <p:spPr>
          <a:xfrm>
            <a:off x="611863" y="1059415"/>
            <a:ext cx="7770112" cy="365125"/>
          </a:xfrm>
        </p:spPr>
        <p:txBody>
          <a:bodyPr/>
          <a:lstStyle/>
          <a:p>
            <a:r>
              <a:rPr lang="en-US" dirty="0">
                <a:latin typeface="OCRB" panose="020B0609020202020204" pitchFamily="49" charset="77"/>
              </a:rPr>
              <a:t>A Query Language</a:t>
            </a:r>
          </a:p>
        </p:txBody>
      </p:sp>
      <p:sp>
        <p:nvSpPr>
          <p:cNvPr id="13" name="Footer Placeholder 12">
            <a:extLst>
              <a:ext uri="{FF2B5EF4-FFF2-40B4-BE49-F238E27FC236}">
                <a16:creationId xmlns:a16="http://schemas.microsoft.com/office/drawing/2014/main" id="{91CE496D-5498-6047-A1CA-8C4EF3045153}"/>
              </a:ext>
            </a:extLst>
          </p:cNvPr>
          <p:cNvSpPr>
            <a:spLocks noGrp="1"/>
          </p:cNvSpPr>
          <p:nvPr>
            <p:ph type="ftr" sz="quarter" idx="20"/>
          </p:nvPr>
        </p:nvSpPr>
        <p:spPr/>
        <p:txBody>
          <a:bodyPr/>
          <a:lstStyle/>
          <a:p>
            <a:r>
              <a:rPr lang="en-US"/>
              <a:t>Proprietary &amp; Confidential</a:t>
            </a:r>
          </a:p>
        </p:txBody>
      </p:sp>
      <p:sp>
        <p:nvSpPr>
          <p:cNvPr id="14" name="Slide Number Placeholder 13">
            <a:extLst>
              <a:ext uri="{FF2B5EF4-FFF2-40B4-BE49-F238E27FC236}">
                <a16:creationId xmlns:a16="http://schemas.microsoft.com/office/drawing/2014/main" id="{CE7ED33F-A915-3F4B-8F28-E50106F8C72F}"/>
              </a:ext>
            </a:extLst>
          </p:cNvPr>
          <p:cNvSpPr>
            <a:spLocks noGrp="1"/>
          </p:cNvSpPr>
          <p:nvPr>
            <p:ph type="sldNum" sz="quarter" idx="4"/>
          </p:nvPr>
        </p:nvSpPr>
        <p:spPr/>
        <p:txBody>
          <a:bodyPr/>
          <a:lstStyle/>
          <a:p>
            <a:fld id="{36078788-290F-4E80-A7D4-D265A034B5BC}" type="slidenum">
              <a:rPr lang="en-US" smtClean="0"/>
              <a:pPr/>
              <a:t>8</a:t>
            </a:fld>
            <a:endParaRPr lang="en-US"/>
          </a:p>
        </p:txBody>
      </p:sp>
    </p:spTree>
    <p:extLst>
      <p:ext uri="{BB962C8B-B14F-4D97-AF65-F5344CB8AC3E}">
        <p14:creationId xmlns:p14="http://schemas.microsoft.com/office/powerpoint/2010/main" val="84092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A412B1-323A-4C04-9C1B-83818A588256}"/>
              </a:ext>
            </a:extLst>
          </p:cNvPr>
          <p:cNvSpPr>
            <a:spLocks noGrp="1"/>
          </p:cNvSpPr>
          <p:nvPr>
            <p:ph type="title"/>
          </p:nvPr>
        </p:nvSpPr>
        <p:spPr/>
        <p:txBody>
          <a:bodyPr/>
          <a:lstStyle/>
          <a:p>
            <a:r>
              <a:rPr lang="en-US" dirty="0">
                <a:cs typeface="Calibri"/>
              </a:rPr>
              <a:t>CRUD Actions</a:t>
            </a:r>
            <a:endParaRPr lang="en-US" dirty="0"/>
          </a:p>
        </p:txBody>
      </p:sp>
      <p:sp>
        <p:nvSpPr>
          <p:cNvPr id="4" name="Text Placeholder 3">
            <a:extLst>
              <a:ext uri="{FF2B5EF4-FFF2-40B4-BE49-F238E27FC236}">
                <a16:creationId xmlns:a16="http://schemas.microsoft.com/office/drawing/2014/main" id="{78AF3B5F-31F3-4460-9891-725FFF785BA2}"/>
              </a:ext>
            </a:extLst>
          </p:cNvPr>
          <p:cNvSpPr>
            <a:spLocks noGrp="1"/>
          </p:cNvSpPr>
          <p:nvPr>
            <p:ph type="body" sz="quarter" idx="21"/>
          </p:nvPr>
        </p:nvSpPr>
        <p:spPr>
          <a:xfrm>
            <a:off x="608014" y="1234217"/>
            <a:ext cx="7042450" cy="4298950"/>
          </a:xfrm>
        </p:spPr>
        <p:txBody>
          <a:bodyPr anchor="t"/>
          <a:lstStyle/>
          <a:p>
            <a:r>
              <a:rPr lang="en-US" dirty="0">
                <a:cs typeface="Calibri"/>
              </a:rPr>
              <a:t>REST</a:t>
            </a:r>
          </a:p>
          <a:p>
            <a:pPr marL="457200" indent="-457200">
              <a:buChar char="•"/>
            </a:pPr>
            <a:r>
              <a:rPr lang="en-US" sz="2400" dirty="0">
                <a:cs typeface="Calibri"/>
              </a:rPr>
              <a:t>Uses POST to Create </a:t>
            </a:r>
            <a:r>
              <a:rPr lang="en-US" sz="2400" dirty="0">
                <a:ea typeface="+mn-lt"/>
                <a:cs typeface="+mn-lt"/>
              </a:rPr>
              <a:t>data </a:t>
            </a:r>
          </a:p>
          <a:p>
            <a:pPr marL="457200" indent="-457200">
              <a:buChar char="•"/>
            </a:pPr>
            <a:r>
              <a:rPr lang="en-US" sz="2400" dirty="0">
                <a:cs typeface="Calibri"/>
              </a:rPr>
              <a:t>Uses GET to Read/Get </a:t>
            </a:r>
            <a:r>
              <a:rPr lang="en-US" sz="2400" dirty="0">
                <a:ea typeface="+mn-lt"/>
                <a:cs typeface="+mn-lt"/>
              </a:rPr>
              <a:t>data </a:t>
            </a:r>
            <a:r>
              <a:rPr lang="en-US" sz="2400" dirty="0">
                <a:cs typeface="Calibri"/>
              </a:rPr>
              <a:t>from server</a:t>
            </a:r>
          </a:p>
          <a:p>
            <a:pPr marL="457200" indent="-457200">
              <a:buChar char="•"/>
            </a:pPr>
            <a:r>
              <a:rPr lang="en-US" sz="2400" dirty="0">
                <a:cs typeface="Calibri"/>
              </a:rPr>
              <a:t>Uses UPDATE to Modify or update the server(some use post but it is not a good practice)</a:t>
            </a:r>
          </a:p>
          <a:p>
            <a:pPr marL="457200" indent="-457200">
              <a:buChar char="•"/>
            </a:pPr>
            <a:r>
              <a:rPr lang="en-US" sz="2400" dirty="0">
                <a:cs typeface="Calibri"/>
              </a:rPr>
              <a:t>Uses DELETE to remove </a:t>
            </a:r>
            <a:r>
              <a:rPr lang="en-US" sz="2400" dirty="0">
                <a:ea typeface="+mn-lt"/>
                <a:cs typeface="+mn-lt"/>
              </a:rPr>
              <a:t>data </a:t>
            </a:r>
            <a:r>
              <a:rPr lang="en-US" sz="2400" dirty="0">
                <a:cs typeface="Calibri"/>
              </a:rPr>
              <a:t>from a server</a:t>
            </a:r>
          </a:p>
          <a:p>
            <a:r>
              <a:rPr lang="en-US" sz="2400" dirty="0">
                <a:cs typeface="Calibri"/>
              </a:rPr>
              <a:t>GraphQL</a:t>
            </a:r>
          </a:p>
          <a:p>
            <a:pPr marL="342900" indent="-342900">
              <a:buChar char="•"/>
            </a:pPr>
            <a:r>
              <a:rPr lang="en-US" sz="2400" dirty="0">
                <a:cs typeface="Calibri"/>
              </a:rPr>
              <a:t>Uses Query to read from a Server</a:t>
            </a:r>
          </a:p>
          <a:p>
            <a:pPr marL="342900" indent="-342900">
              <a:buChar char="•"/>
            </a:pPr>
            <a:r>
              <a:rPr lang="en-US" sz="2400" dirty="0">
                <a:cs typeface="Calibri"/>
              </a:rPr>
              <a:t>Uses Mutations to Create, Update or Delete data from the server</a:t>
            </a:r>
          </a:p>
        </p:txBody>
      </p:sp>
      <p:sp>
        <p:nvSpPr>
          <p:cNvPr id="5" name="Footer Placeholder 4">
            <a:extLst>
              <a:ext uri="{FF2B5EF4-FFF2-40B4-BE49-F238E27FC236}">
                <a16:creationId xmlns:a16="http://schemas.microsoft.com/office/drawing/2014/main" id="{FEBF4019-C36D-46B4-87EC-5A181EF7EF08}"/>
              </a:ext>
            </a:extLst>
          </p:cNvPr>
          <p:cNvSpPr>
            <a:spLocks noGrp="1"/>
          </p:cNvSpPr>
          <p:nvPr>
            <p:ph type="ftr" sz="quarter" idx="22"/>
          </p:nvPr>
        </p:nvSpPr>
        <p:spPr/>
        <p:txBody>
          <a:bodyPr/>
          <a:lstStyle/>
          <a:p>
            <a:r>
              <a:rPr lang="en-US"/>
              <a:t>Proprietary &amp; Confidential</a:t>
            </a:r>
          </a:p>
        </p:txBody>
      </p:sp>
      <p:sp>
        <p:nvSpPr>
          <p:cNvPr id="6" name="Slide Number Placeholder 5">
            <a:extLst>
              <a:ext uri="{FF2B5EF4-FFF2-40B4-BE49-F238E27FC236}">
                <a16:creationId xmlns:a16="http://schemas.microsoft.com/office/drawing/2014/main" id="{99601E37-5B2A-4E0C-9A00-063C4B6276EA}"/>
              </a:ext>
            </a:extLst>
          </p:cNvPr>
          <p:cNvSpPr>
            <a:spLocks noGrp="1"/>
          </p:cNvSpPr>
          <p:nvPr>
            <p:ph type="sldNum" sz="quarter" idx="4"/>
          </p:nvPr>
        </p:nvSpPr>
        <p:spPr/>
        <p:txBody>
          <a:bodyPr/>
          <a:lstStyle/>
          <a:p>
            <a:fld id="{36078788-290F-4E80-A7D4-D265A034B5BC}" type="slidenum">
              <a:rPr lang="en-US" smtClean="0"/>
              <a:pPr/>
              <a:t>9</a:t>
            </a:fld>
            <a:endParaRPr lang="en-US"/>
          </a:p>
        </p:txBody>
      </p:sp>
      <p:sp>
        <p:nvSpPr>
          <p:cNvPr id="7" name="TextBox 6">
            <a:extLst>
              <a:ext uri="{FF2B5EF4-FFF2-40B4-BE49-F238E27FC236}">
                <a16:creationId xmlns:a16="http://schemas.microsoft.com/office/drawing/2014/main" id="{6417C920-3104-4FE8-98F2-2076513F4ABE}"/>
              </a:ext>
            </a:extLst>
          </p:cNvPr>
          <p:cNvSpPr txBox="1"/>
          <p:nvPr/>
        </p:nvSpPr>
        <p:spPr>
          <a:xfrm>
            <a:off x="8843319" y="584885"/>
            <a:ext cx="308300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Common</a:t>
            </a:r>
          </a:p>
          <a:p>
            <a:r>
              <a:rPr lang="en-US" dirty="0">
                <a:cs typeface="Calibri"/>
              </a:rPr>
              <a:t>Both methodologies have best practices that are not always followed. </a:t>
            </a:r>
            <a:r>
              <a:rPr lang="en-US" dirty="0" err="1">
                <a:cs typeface="Calibri"/>
              </a:rPr>
              <a:t>E.g</a:t>
            </a:r>
            <a:r>
              <a:rPr lang="en-US" dirty="0">
                <a:cs typeface="Calibri"/>
              </a:rPr>
              <a:t>  In REST some POST messages are used to updates or Get are used to add data to a DB as in GQL Queries can create/update or delete data if an </a:t>
            </a:r>
            <a:r>
              <a:rPr lang="en-US" dirty="0" err="1">
                <a:cs typeface="Calibri"/>
              </a:rPr>
              <a:t>inputType</a:t>
            </a:r>
            <a:r>
              <a:rPr lang="en-US" dirty="0">
                <a:cs typeface="Calibri"/>
              </a:rPr>
              <a:t> is used which is what a resolver would expand and execute....Wait what? </a:t>
            </a:r>
            <a:r>
              <a:rPr lang="en-US" dirty="0" err="1">
                <a:cs typeface="Calibri"/>
              </a:rPr>
              <a:t>InputType</a:t>
            </a:r>
            <a:r>
              <a:rPr lang="en-US" dirty="0">
                <a:cs typeface="Calibri"/>
              </a:rPr>
              <a:t>? Resolver? Then why do we need Query and mutations?</a:t>
            </a:r>
          </a:p>
        </p:txBody>
      </p:sp>
    </p:spTree>
    <p:extLst>
      <p:ext uri="{BB962C8B-B14F-4D97-AF65-F5344CB8AC3E}">
        <p14:creationId xmlns:p14="http://schemas.microsoft.com/office/powerpoint/2010/main" val="94676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Transition Slides">
  <a:themeElements>
    <a:clrScheme name="SmartBear">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lank white">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itle / transition slides">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Content in Thirds">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Slides">
  <a:themeElements>
    <a:clrScheme name="SmartBear">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in Thirds">
  <a:themeElements>
    <a:clrScheme name="SmartBear">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slides">
  <a:themeElements>
    <a:clrScheme name="SmartBear">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pattern slides">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Pattern Slides w/ gradient">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range Pattern Slides">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Title/Transition Slides">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navy">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7C35DF2F4C39145857C0522D80F9D64" ma:contentTypeVersion="4" ma:contentTypeDescription="Create a new document." ma:contentTypeScope="" ma:versionID="365557c8457c7f363c39b72899f925b7">
  <xsd:schema xmlns:xsd="http://www.w3.org/2001/XMLSchema" xmlns:xs="http://www.w3.org/2001/XMLSchema" xmlns:p="http://schemas.microsoft.com/office/2006/metadata/properties" xmlns:ns2="ca9384ce-6a51-48b0-b4e6-5682c6d72251" xmlns:ns3="16a7ecc1-f68e-427b-a56f-e396779b064d" targetNamespace="http://schemas.microsoft.com/office/2006/metadata/properties" ma:root="true" ma:fieldsID="4e26f7fdf0b40c2d42eba73530e7d760" ns2:_="" ns3:_="">
    <xsd:import namespace="ca9384ce-6a51-48b0-b4e6-5682c6d72251"/>
    <xsd:import namespace="16a7ecc1-f68e-427b-a56f-e396779b064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9384ce-6a51-48b0-b4e6-5682c6d722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a7ecc1-f68e-427b-a56f-e396779b064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E52020-2254-4509-A708-41C853814075}">
  <ds:schemaRefs>
    <ds:schemaRef ds:uri="http://schemas.microsoft.com/office/2006/metadata/properties"/>
    <ds:schemaRef ds:uri="16a7ecc1-f68e-427b-a56f-e396779b064d"/>
    <ds:schemaRef ds:uri="http://schemas.microsoft.com/office/2006/documentManagement/types"/>
    <ds:schemaRef ds:uri="http://purl.org/dc/terms/"/>
    <ds:schemaRef ds:uri="http://purl.org/dc/dcmitype/"/>
    <ds:schemaRef ds:uri="http://schemas.microsoft.com/office/infopath/2007/PartnerControls"/>
    <ds:schemaRef ds:uri="http://schemas.openxmlformats.org/package/2006/metadata/core-properties"/>
    <ds:schemaRef ds:uri="ca9384ce-6a51-48b0-b4e6-5682c6d72251"/>
    <ds:schemaRef ds:uri="http://www.w3.org/XML/1998/namespace"/>
    <ds:schemaRef ds:uri="http://purl.org/dc/elements/1.1/"/>
  </ds:schemaRefs>
</ds:datastoreItem>
</file>

<file path=customXml/itemProps2.xml><?xml version="1.0" encoding="utf-8"?>
<ds:datastoreItem xmlns:ds="http://schemas.openxmlformats.org/officeDocument/2006/customXml" ds:itemID="{BE2AAECF-7F31-4462-B174-4C487969AE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9384ce-6a51-48b0-b4e6-5682c6d72251"/>
    <ds:schemaRef ds:uri="16a7ecc1-f68e-427b-a56f-e396779b06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CED2F6-8217-4EF5-BD3C-E302A72C99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7386</TotalTime>
  <Words>4816</Words>
  <Application>Microsoft Office PowerPoint</Application>
  <PresentationFormat>Widescreen</PresentationFormat>
  <Paragraphs>729</Paragraphs>
  <Slides>35</Slides>
  <Notes>22</Notes>
  <HiddenSlides>1</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35</vt:i4>
      </vt:variant>
    </vt:vector>
  </HeadingPairs>
  <TitlesOfParts>
    <vt:vector size="57" baseType="lpstr">
      <vt:lpstr>Arial</vt:lpstr>
      <vt:lpstr>Arial,Sans-Serif</vt:lpstr>
      <vt:lpstr>Calibri</vt:lpstr>
      <vt:lpstr>Calibri Light</vt:lpstr>
      <vt:lpstr>Consolas</vt:lpstr>
      <vt:lpstr>OCRB</vt:lpstr>
      <vt:lpstr>Open Sans</vt:lpstr>
      <vt:lpstr>Open Sans Semibold</vt:lpstr>
      <vt:lpstr>Rockwell</vt:lpstr>
      <vt:lpstr>System Font Regular</vt:lpstr>
      <vt:lpstr>Title/Transition Slides</vt:lpstr>
      <vt:lpstr>Agenda Slides</vt:lpstr>
      <vt:lpstr>Content in Thirds</vt:lpstr>
      <vt:lpstr>Blank slides</vt:lpstr>
      <vt:lpstr>White pattern slides</vt:lpstr>
      <vt:lpstr>1_Pattern Slides w/ gradient</vt:lpstr>
      <vt:lpstr>Orange Pattern Slides</vt:lpstr>
      <vt:lpstr>1_Title/Transition Slides</vt:lpstr>
      <vt:lpstr>navy</vt:lpstr>
      <vt:lpstr>blank white</vt:lpstr>
      <vt:lpstr>title / transition slides</vt:lpstr>
      <vt:lpstr>1_Content in Thirds</vt:lpstr>
      <vt:lpstr>Using GraphQL over REST How to deliver the right APIs &amp; Experiences to Consumers</vt:lpstr>
      <vt:lpstr>Housekeeping</vt:lpstr>
      <vt:lpstr>PowerPoint Presentation</vt:lpstr>
      <vt:lpstr>PowerPoint Presentation</vt:lpstr>
      <vt:lpstr>SmartBear Recognition</vt:lpstr>
      <vt:lpstr>PowerPoint Presentation</vt:lpstr>
      <vt:lpstr>REST APIs</vt:lpstr>
      <vt:lpstr>GraphQL</vt:lpstr>
      <vt:lpstr>CRUD Actions</vt:lpstr>
      <vt:lpstr>CRUD Actions</vt:lpstr>
      <vt:lpstr>Glossary</vt:lpstr>
      <vt:lpstr>Built In Documentation</vt:lpstr>
      <vt:lpstr>Shifting Interest</vt:lpstr>
      <vt:lpstr>Exploring Adoption</vt:lpstr>
      <vt:lpstr>PowerPoint Presentation</vt:lpstr>
      <vt:lpstr>REST Consumer Workflow</vt:lpstr>
      <vt:lpstr>REST Consumer Workflow</vt:lpstr>
      <vt:lpstr>REST Consumer Workflow</vt:lpstr>
      <vt:lpstr>REST Provider Workflow</vt:lpstr>
      <vt:lpstr>REST Provider Workflow</vt:lpstr>
      <vt:lpstr>REST Provider Workflow</vt:lpstr>
      <vt:lpstr>REST Provider Workflow</vt:lpstr>
      <vt:lpstr>GraphQL Consumer Workflow</vt:lpstr>
      <vt:lpstr>GraphQL Consumer Workflow</vt:lpstr>
      <vt:lpstr>GraphQL Consumer Workflow</vt:lpstr>
      <vt:lpstr>GraphQL Consumer Workflow</vt:lpstr>
      <vt:lpstr>GraphQL Provider Workflow</vt:lpstr>
      <vt:lpstr>GraphQL Provider Workflow</vt:lpstr>
      <vt:lpstr>Demo</vt:lpstr>
      <vt:lpstr>PowerPoint Presentation</vt:lpstr>
      <vt:lpstr>APIs Designed to Serve Different Needs</vt:lpstr>
      <vt:lpstr>APIs Designed to Serve Different Needs</vt:lpstr>
      <vt:lpstr>PowerPoint Presentation</vt:lpstr>
      <vt:lpstr>Similar To Other API Testing Principles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Barger</dc:creator>
  <cp:lastModifiedBy>Nathan Wright</cp:lastModifiedBy>
  <cp:revision>1</cp:revision>
  <cp:lastPrinted>2019-03-26T11:36:01Z</cp:lastPrinted>
  <dcterms:created xsi:type="dcterms:W3CDTF">2018-10-03T15:39:26Z</dcterms:created>
  <dcterms:modified xsi:type="dcterms:W3CDTF">2020-04-14T18:18:34Z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0x01010017C35DF2F4C39145857C0522D80F9D64</vt:lpwstr>
  </property>
</Properties>
</file>